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8" r:id="rId3"/>
    <p:sldId id="283" r:id="rId4"/>
    <p:sldId id="313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3" r:id="rId13"/>
    <p:sldId id="322" r:id="rId14"/>
    <p:sldId id="324" r:id="rId15"/>
    <p:sldId id="325" r:id="rId16"/>
    <p:sldId id="326" r:id="rId17"/>
    <p:sldId id="327" r:id="rId18"/>
    <p:sldId id="329" r:id="rId19"/>
    <p:sldId id="330" r:id="rId20"/>
    <p:sldId id="331" r:id="rId21"/>
    <p:sldId id="332" r:id="rId22"/>
    <p:sldId id="342" r:id="rId23"/>
    <p:sldId id="34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8469"/>
    <a:srgbClr val="F05120"/>
    <a:srgbClr val="005C4A"/>
    <a:srgbClr val="EFCACA"/>
    <a:srgbClr val="579488"/>
    <a:srgbClr val="9DD526"/>
    <a:srgbClr val="FB3803"/>
    <a:srgbClr val="EF5361"/>
    <a:srgbClr val="000000"/>
    <a:srgbClr val="F48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5455" autoAdjust="0"/>
  </p:normalViewPr>
  <p:slideViewPr>
    <p:cSldViewPr>
      <p:cViewPr>
        <p:scale>
          <a:sx n="100" d="100"/>
          <a:sy n="100" d="100"/>
        </p:scale>
        <p:origin x="-504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8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1.png"/><Relationship Id="rId7" Type="http://schemas.openxmlformats.org/officeDocument/2006/relationships/image" Target="../media/image46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1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270.png"/><Relationship Id="rId4" Type="http://schemas.openxmlformats.org/officeDocument/2006/relationships/image" Target="../media/image11.png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8.png"/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12" Type="http://schemas.openxmlformats.org/officeDocument/2006/relationships/image" Target="../media/image32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11" Type="http://schemas.openxmlformats.org/officeDocument/2006/relationships/image" Target="../media/image11.png"/><Relationship Id="rId5" Type="http://schemas.openxmlformats.org/officeDocument/2006/relationships/image" Target="../media/image21.png"/><Relationship Id="rId15" Type="http://schemas.openxmlformats.org/officeDocument/2006/relationships/image" Target="../media/image59.png"/><Relationship Id="rId10" Type="http://schemas.openxmlformats.org/officeDocument/2006/relationships/image" Target="../media/image57.png"/><Relationship Id="rId4" Type="http://schemas.openxmlformats.org/officeDocument/2006/relationships/image" Target="../media/image50.png"/><Relationship Id="rId9" Type="http://schemas.openxmlformats.org/officeDocument/2006/relationships/image" Target="../media/image56.png"/><Relationship Id="rId1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13" Type="http://schemas.openxmlformats.org/officeDocument/2006/relationships/image" Target="../media/image61.png"/><Relationship Id="rId3" Type="http://schemas.openxmlformats.org/officeDocument/2006/relationships/image" Target="../media/image60.png"/><Relationship Id="rId12" Type="http://schemas.openxmlformats.org/officeDocument/2006/relationships/image" Target="../media/image590.png"/><Relationship Id="rId2" Type="http://schemas.openxmlformats.org/officeDocument/2006/relationships/image" Target="../media/image22.png"/><Relationship Id="rId16" Type="http://schemas.openxmlformats.org/officeDocument/2006/relationships/image" Target="../media/image620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.png"/><Relationship Id="rId15" Type="http://schemas.openxmlformats.org/officeDocument/2006/relationships/image" Target="../media/image270.png"/><Relationship Id="rId4" Type="http://schemas.openxmlformats.org/officeDocument/2006/relationships/image" Target="../media/image580.png"/><Relationship Id="rId1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11" Type="http://schemas.openxmlformats.org/officeDocument/2006/relationships/image" Target="../media/image68.png"/><Relationship Id="rId5" Type="http://schemas.openxmlformats.org/officeDocument/2006/relationships/image" Target="../media/image49.png"/><Relationship Id="rId10" Type="http://schemas.openxmlformats.org/officeDocument/2006/relationships/image" Target="../media/image67.png"/><Relationship Id="rId4" Type="http://schemas.openxmlformats.org/officeDocument/2006/relationships/image" Target="../media/image64.png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00.png"/><Relationship Id="rId7" Type="http://schemas.openxmlformats.org/officeDocument/2006/relationships/image" Target="../media/image7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0.png"/><Relationship Id="rId5" Type="http://schemas.openxmlformats.org/officeDocument/2006/relationships/image" Target="../media/image281.png"/><Relationship Id="rId4" Type="http://schemas.openxmlformats.org/officeDocument/2006/relationships/image" Target="../media/image710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4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5" Type="http://schemas.openxmlformats.org/officeDocument/2006/relationships/image" Target="../media/image281.png"/><Relationship Id="rId10" Type="http://schemas.openxmlformats.org/officeDocument/2006/relationships/image" Target="../media/image77.png"/><Relationship Id="rId4" Type="http://schemas.openxmlformats.org/officeDocument/2006/relationships/image" Target="../media/image11.png"/><Relationship Id="rId9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image" Target="../media/image83.png"/><Relationship Id="rId7" Type="http://schemas.openxmlformats.org/officeDocument/2006/relationships/image" Target="../media/image8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721.png"/><Relationship Id="rId6" Type="http://schemas.openxmlformats.org/officeDocument/2006/relationships/image" Target="../media/image270.png"/><Relationship Id="rId5" Type="http://schemas.openxmlformats.org/officeDocument/2006/relationships/image" Target="../media/image371.png"/><Relationship Id="rId10" Type="http://schemas.openxmlformats.org/officeDocument/2006/relationships/image" Target="../media/image86.png"/><Relationship Id="rId4" Type="http://schemas.openxmlformats.org/officeDocument/2006/relationships/image" Target="../media/image281.png"/><Relationship Id="rId9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7.emf"/><Relationship Id="rId4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80.png"/><Relationship Id="rId3" Type="http://schemas.openxmlformats.org/officeDocument/2006/relationships/image" Target="../media/image71.png"/><Relationship Id="rId12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15" Type="http://schemas.openxmlformats.org/officeDocument/2006/relationships/image" Target="../media/image101.png"/><Relationship Id="rId14" Type="http://schemas.openxmlformats.org/officeDocument/2006/relationships/image" Target="../media/image800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0.png"/><Relationship Id="rId7" Type="http://schemas.openxmlformats.org/officeDocument/2006/relationships/image" Target="../media/image97.png"/><Relationship Id="rId12" Type="http://schemas.openxmlformats.org/officeDocument/2006/relationships/image" Target="../media/image1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png"/><Relationship Id="rId5" Type="http://schemas.openxmlformats.org/officeDocument/2006/relationships/image" Target="../media/image94.png"/><Relationship Id="rId15" Type="http://schemas.openxmlformats.org/officeDocument/2006/relationships/image" Target="../media/image101.png"/><Relationship Id="rId4" Type="http://schemas.openxmlformats.org/officeDocument/2006/relationships/image" Target="../media/image93.png"/><Relationship Id="rId14" Type="http://schemas.openxmlformats.org/officeDocument/2006/relationships/image" Target="../media/image80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.png"/><Relationship Id="rId3" Type="http://schemas.openxmlformats.org/officeDocument/2006/relationships/image" Target="../media/image95.png"/><Relationship Id="rId7" Type="http://schemas.openxmlformats.org/officeDocument/2006/relationships/image" Target="../media/image320.png"/><Relationship Id="rId12" Type="http://schemas.openxmlformats.org/officeDocument/2006/relationships/image" Target="../media/image10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png"/><Relationship Id="rId11" Type="http://schemas.openxmlformats.org/officeDocument/2006/relationships/image" Target="../media/image100.png"/><Relationship Id="rId5" Type="http://schemas.openxmlformats.org/officeDocument/2006/relationships/image" Target="../media/image102.png"/><Relationship Id="rId10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99.png"/><Relationship Id="rId12" Type="http://schemas.openxmlformats.org/officeDocument/2006/relationships/image" Target="../media/image4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270.png"/><Relationship Id="rId10" Type="http://schemas.openxmlformats.org/officeDocument/2006/relationships/image" Target="../media/image410.png"/><Relationship Id="rId9" Type="http://schemas.openxmlformats.org/officeDocument/2006/relationships/image" Target="../media/image3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05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0.png"/><Relationship Id="rId5" Type="http://schemas.openxmlformats.org/officeDocument/2006/relationships/image" Target="../media/image371.png"/><Relationship Id="rId10" Type="http://schemas.openxmlformats.org/officeDocument/2006/relationships/image" Target="../media/image83.png"/><Relationship Id="rId9" Type="http://schemas.openxmlformats.org/officeDocument/2006/relationships/image" Target="../media/image920.png"/><Relationship Id="rId4" Type="http://schemas.openxmlformats.org/officeDocument/2006/relationships/image" Target="../media/image10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2.png"/><Relationship Id="rId12" Type="http://schemas.openxmlformats.org/officeDocument/2006/relationships/image" Target="../media/image108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270.png"/><Relationship Id="rId10" Type="http://schemas.openxmlformats.org/officeDocument/2006/relationships/image" Target="../media/image371.png"/><Relationship Id="rId9" Type="http://schemas.openxmlformats.org/officeDocument/2006/relationships/image" Target="../media/image28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2.png"/><Relationship Id="rId7" Type="http://schemas.openxmlformats.org/officeDocument/2006/relationships/image" Target="../media/image109.png"/><Relationship Id="rId12" Type="http://schemas.openxmlformats.org/officeDocument/2006/relationships/image" Target="../media/image2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00.png"/><Relationship Id="rId10" Type="http://schemas.openxmlformats.org/officeDocument/2006/relationships/image" Target="../media/image83.png"/><Relationship Id="rId9" Type="http://schemas.openxmlformats.org/officeDocument/2006/relationships/image" Target="../media/image111.png"/><Relationship Id="rId14" Type="http://schemas.openxmlformats.org/officeDocument/2006/relationships/image" Target="../media/image11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39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20.png"/><Relationship Id="rId7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1.png"/><Relationship Id="rId7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0.png"/><Relationship Id="rId5" Type="http://schemas.openxmlformats.org/officeDocument/2006/relationships/image" Target="../media/image23.png"/><Relationship Id="rId4" Type="http://schemas.openxmlformats.org/officeDocument/2006/relationships/image" Target="../media/image2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53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2.png"/><Relationship Id="rId7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1.png"/><Relationship Id="rId5" Type="http://schemas.openxmlformats.org/officeDocument/2006/relationships/image" Target="../media/image311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13" Type="http://schemas.openxmlformats.org/officeDocument/2006/relationships/image" Target="../media/image36.png"/><Relationship Id="rId3" Type="http://schemas.openxmlformats.org/officeDocument/2006/relationships/image" Target="../media/image270.png"/><Relationship Id="rId7" Type="http://schemas.openxmlformats.org/officeDocument/2006/relationships/image" Target="../media/image300.png"/><Relationship Id="rId12" Type="http://schemas.openxmlformats.org/officeDocument/2006/relationships/image" Target="../media/image4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0.png"/><Relationship Id="rId11" Type="http://schemas.openxmlformats.org/officeDocument/2006/relationships/image" Target="../media/image41.png"/><Relationship Id="rId5" Type="http://schemas.openxmlformats.org/officeDocument/2006/relationships/image" Target="../media/image281.png"/><Relationship Id="rId10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437056"/>
            <a:ext cx="2057400" cy="1066800"/>
            <a:chOff x="457200" y="437056"/>
            <a:chExt cx="2057400" cy="1066800"/>
          </a:xfrm>
        </p:grpSpPr>
        <p:cxnSp>
          <p:nvCxnSpPr>
            <p:cNvPr id="2" name="Straight Connector 1">
              <a:extLst>
                <a:ext uri="{FF2B5EF4-FFF2-40B4-BE49-F238E27FC236}">
                  <a16:creationId xmlns:a16="http://schemas.microsoft.com/office/drawing/2014/main" xmlns="" id="{DC646E25-1EAA-3EB6-7CAC-B7B3B255EF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200" y="437056"/>
              <a:ext cx="76200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xmlns="" id="{D30DC166-3253-CB8D-66A4-3EC8EC03BC8D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437056"/>
              <a:ext cx="129540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A3A88F64-75EC-B08B-61F5-014F200216B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1503856"/>
              <a:ext cx="2057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63E4E40-6A32-BE39-FBBB-94706EBF6F25}"/>
              </a:ext>
            </a:extLst>
          </p:cNvPr>
          <p:cNvSpPr txBox="1"/>
          <p:nvPr/>
        </p:nvSpPr>
        <p:spPr>
          <a:xfrm>
            <a:off x="216108" y="1630023"/>
            <a:ext cx="2819400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sembarang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ketiga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sisinya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581400" y="158177"/>
            <a:ext cx="1143000" cy="1371599"/>
            <a:chOff x="3581400" y="158177"/>
            <a:chExt cx="1143000" cy="1371599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D956675F-C5CC-C82C-CB05-98824582BB7A}"/>
                </a:ext>
              </a:extLst>
            </p:cNvPr>
            <p:cNvSpPr/>
            <p:nvPr/>
          </p:nvSpPr>
          <p:spPr>
            <a:xfrm>
              <a:off x="3581400" y="158177"/>
              <a:ext cx="1143000" cy="1371599"/>
            </a:xfrm>
            <a:prstGeom prst="triangle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E31598AD-7DCF-A66F-C446-EA5E208366A2}"/>
                </a:ext>
              </a:extLst>
            </p:cNvPr>
            <p:cNvCxnSpPr/>
            <p:nvPr/>
          </p:nvCxnSpPr>
          <p:spPr>
            <a:xfrm>
              <a:off x="3810000" y="780736"/>
              <a:ext cx="152400" cy="1264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8EA18B66-3561-FDD0-D4D4-6D72DCB95F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49802" y="751302"/>
              <a:ext cx="209550" cy="1559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217B5DC-71E2-C5B5-0471-058ECF2C6D0E}"/>
              </a:ext>
            </a:extLst>
          </p:cNvPr>
          <p:cNvSpPr txBox="1"/>
          <p:nvPr/>
        </p:nvSpPr>
        <p:spPr>
          <a:xfrm>
            <a:off x="3054246" y="1624321"/>
            <a:ext cx="2667000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kaki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memiliki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324600" y="158176"/>
            <a:ext cx="1905000" cy="1499174"/>
            <a:chOff x="6324600" y="158176"/>
            <a:chExt cx="1905000" cy="1499174"/>
          </a:xfrm>
        </p:grpSpPr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ACA59000-84F1-F635-30DE-3B98B9DAB392}"/>
                </a:ext>
              </a:extLst>
            </p:cNvPr>
            <p:cNvSpPr/>
            <p:nvPr/>
          </p:nvSpPr>
          <p:spPr>
            <a:xfrm>
              <a:off x="6324600" y="158176"/>
              <a:ext cx="1905000" cy="1371599"/>
            </a:xfrm>
            <a:prstGeom prst="triangle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ABAD8225-D3E2-4D48-C862-F7D2AD2132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39000" y="142875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CB3BFCEC-82A7-30A9-8492-5E698FFE07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5200" y="142875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C18F9EF0-F43B-0093-4DFD-2F16822F3481}"/>
                </a:ext>
              </a:extLst>
            </p:cNvPr>
            <p:cNvCxnSpPr/>
            <p:nvPr/>
          </p:nvCxnSpPr>
          <p:spPr>
            <a:xfrm>
              <a:off x="6705600" y="784718"/>
              <a:ext cx="158646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179DD1CD-6FD5-7FD8-BEF7-30802006C2E0}"/>
                </a:ext>
              </a:extLst>
            </p:cNvPr>
            <p:cNvCxnSpPr/>
            <p:nvPr/>
          </p:nvCxnSpPr>
          <p:spPr>
            <a:xfrm>
              <a:off x="6638769" y="842574"/>
              <a:ext cx="158646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CF634669-AF73-32CC-9511-5FDBE122FB68}"/>
                </a:ext>
              </a:extLst>
            </p:cNvPr>
            <p:cNvCxnSpPr/>
            <p:nvPr/>
          </p:nvCxnSpPr>
          <p:spPr>
            <a:xfrm flipH="1">
              <a:off x="7718685" y="780736"/>
              <a:ext cx="1524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4AAB4598-9AA3-2101-4458-2FF83592A53E}"/>
                </a:ext>
              </a:extLst>
            </p:cNvPr>
            <p:cNvCxnSpPr/>
            <p:nvPr/>
          </p:nvCxnSpPr>
          <p:spPr>
            <a:xfrm flipH="1">
              <a:off x="7794885" y="856936"/>
              <a:ext cx="1524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0D0B6689-D950-5D1A-DBB7-39FBCF63379E}"/>
              </a:ext>
            </a:extLst>
          </p:cNvPr>
          <p:cNvSpPr txBox="1"/>
          <p:nvPr/>
        </p:nvSpPr>
        <p:spPr>
          <a:xfrm>
            <a:off x="6019799" y="1660096"/>
            <a:ext cx="2666999" cy="602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ketiga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sisinya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="" id="{C28AD12E-C230-F414-F484-855C1570C7AD}"/>
                  </a:ext>
                </a:extLst>
              </p:cNvPr>
              <p:cNvSpPr/>
              <p:nvPr/>
            </p:nvSpPr>
            <p:spPr>
              <a:xfrm>
                <a:off x="1715589" y="2724150"/>
                <a:ext cx="4886169" cy="762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en-ID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Teorema:</a:t>
                </a:r>
              </a:p>
              <a:p>
                <a:pPr algn="just"/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28AD12E-C230-F414-F484-855C1570C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589" y="2724150"/>
                <a:ext cx="4886169" cy="762000"/>
              </a:xfrm>
              <a:prstGeom prst="rect">
                <a:avLst/>
              </a:prstGeom>
              <a:blipFill>
                <a:blip r:embed="rId2"/>
                <a:stretch>
                  <a:fillRect l="-37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505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40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F1130D-3324-B521-E195-1D700C81BA40}"/>
              </a:ext>
            </a:extLst>
          </p:cNvPr>
          <p:cNvSpPr txBox="1"/>
          <p:nvPr/>
        </p:nvSpPr>
        <p:spPr>
          <a:xfrm>
            <a:off x="1114835" y="75575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Hitunglah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belum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057400" y="1340525"/>
            <a:ext cx="2350237" cy="1361652"/>
            <a:chOff x="609600" y="1888341"/>
            <a:chExt cx="2576529" cy="15267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0444A86E-2563-3893-5B15-93BDEE57C3CF}"/>
                    </a:ext>
                  </a:extLst>
                </p:cNvPr>
                <p:cNvSpPr txBox="1"/>
                <p:nvPr/>
              </p:nvSpPr>
              <p:spPr>
                <a:xfrm>
                  <a:off x="1389233" y="1888341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444A86E-2563-3893-5B15-93BDEE57C3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89233" y="1888341"/>
                  <a:ext cx="332233" cy="215444"/>
                </a:xfrm>
                <a:prstGeom prst="rect">
                  <a:avLst/>
                </a:prstGeom>
                <a:blipFill>
                  <a:blip r:embed="rId2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Group 5"/>
            <p:cNvGrpSpPr/>
            <p:nvPr/>
          </p:nvGrpSpPr>
          <p:grpSpPr>
            <a:xfrm>
              <a:off x="609600" y="2097839"/>
              <a:ext cx="2576529" cy="1317274"/>
              <a:chOff x="349650" y="845432"/>
              <a:chExt cx="2576529" cy="1317274"/>
            </a:xfrm>
          </p:grpSpPr>
          <p:cxnSp>
            <p:nvCxnSpPr>
              <p:cNvPr id="2" name="Straight Connector 1">
                <a:extLst>
                  <a:ext uri="{FF2B5EF4-FFF2-40B4-BE49-F238E27FC236}">
                    <a16:creationId xmlns:a16="http://schemas.microsoft.com/office/drawing/2014/main" xmlns="" id="{EC1294A0-D70C-446D-7E1B-F2B902B3A6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3400" y="882410"/>
                <a:ext cx="762000" cy="10668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xmlns="" id="{27103C5E-0960-95B1-4912-5A652B8092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5400" y="882410"/>
                <a:ext cx="1295400" cy="10668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xmlns="" id="{D9191654-3A26-9573-53BB-729EE6B6E1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" y="1949210"/>
                <a:ext cx="2057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BD7EB37B-812A-49E9-4BA1-E8453E696880}"/>
                      </a:ext>
                    </a:extLst>
                  </p:cNvPr>
                  <p:cNvSpPr txBox="1"/>
                  <p:nvPr/>
                </p:nvSpPr>
                <p:spPr>
                  <a:xfrm>
                    <a:off x="349650" y="1919939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BD7EB37B-812A-49E9-4BA1-E8453E6968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9650" y="1919939"/>
                    <a:ext cx="155620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26923" r="-19231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94997DF4-7355-08CA-0B49-84F43BB7C4E6}"/>
                      </a:ext>
                    </a:extLst>
                  </p:cNvPr>
                  <p:cNvSpPr txBox="1"/>
                  <p:nvPr/>
                </p:nvSpPr>
                <p:spPr>
                  <a:xfrm>
                    <a:off x="2593946" y="1947262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94997DF4-7355-08CA-0B49-84F43BB7C4E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93946" y="1947262"/>
                    <a:ext cx="332233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xmlns="" id="{2DE47E64-A5F9-7B2F-B6B2-4251A204B513}"/>
                  </a:ext>
                </a:extLst>
              </p:cNvPr>
              <p:cNvSpPr/>
              <p:nvPr/>
            </p:nvSpPr>
            <p:spPr>
              <a:xfrm>
                <a:off x="494920" y="1608846"/>
                <a:ext cx="474483" cy="418272"/>
              </a:xfrm>
              <a:prstGeom prst="arc">
                <a:avLst>
                  <a:gd name="adj1" fmla="val 17032927"/>
                  <a:gd name="adj2" fmla="val 2156255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" name="Arc 11">
                <a:extLst>
                  <a:ext uri="{FF2B5EF4-FFF2-40B4-BE49-F238E27FC236}">
                    <a16:creationId xmlns:a16="http://schemas.microsoft.com/office/drawing/2014/main" xmlns="" id="{A9FCF3C5-22FE-5B43-4859-D83E2DB0D22E}"/>
                  </a:ext>
                </a:extLst>
              </p:cNvPr>
              <p:cNvSpPr/>
              <p:nvPr/>
            </p:nvSpPr>
            <p:spPr>
              <a:xfrm rot="10800000">
                <a:off x="1068452" y="845432"/>
                <a:ext cx="530857" cy="323959"/>
              </a:xfrm>
              <a:prstGeom prst="arc">
                <a:avLst>
                  <a:gd name="adj1" fmla="val 12055508"/>
                  <a:gd name="adj2" fmla="val 19856469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FC2291AA-19D1-3A21-5F3D-6983D0598388}"/>
                      </a:ext>
                    </a:extLst>
                  </p:cNvPr>
                  <p:cNvSpPr txBox="1"/>
                  <p:nvPr/>
                </p:nvSpPr>
                <p:spPr>
                  <a:xfrm>
                    <a:off x="663230" y="1717111"/>
                    <a:ext cx="306173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C2291AA-19D1-3A21-5F3D-6983D059838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3230" y="1717111"/>
                    <a:ext cx="30617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4000" r="-12000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xmlns="" id="{9E19EE37-04C9-5D93-C4CF-69AD41E5EA1C}"/>
                      </a:ext>
                    </a:extLst>
                  </p:cNvPr>
                  <p:cNvSpPr txBox="1"/>
                  <p:nvPr/>
                </p:nvSpPr>
                <p:spPr>
                  <a:xfrm>
                    <a:off x="1180794" y="953153"/>
                    <a:ext cx="280722" cy="24157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35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  <m:r>
                            <a:rPr lang="en-ID" sz="13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D" sz="135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9E19EE37-04C9-5D93-C4CF-69AD41E5EA1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0794" y="953153"/>
                    <a:ext cx="280722" cy="24157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23810" r="-2619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91326F15-6FE8-AEEB-4DD3-6FA6BEC57AFA}"/>
                  </a:ext>
                </a:extLst>
              </p:cNvPr>
              <p:cNvSpPr txBox="1"/>
              <p:nvPr/>
            </p:nvSpPr>
            <p:spPr>
              <a:xfrm>
                <a:off x="1171494" y="2731488"/>
                <a:ext cx="4762252" cy="1677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ID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+∠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+∠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</m:t>
                      </m:r>
                      <m:r>
                        <a:rPr lang="en-US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=180°</m:t>
                      </m:r>
                    </m:oMath>
                  </m:oMathPara>
                </a14:m>
                <a:endParaRPr lang="en-US" sz="17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700" b="0" i="1" smtClean="0">
                          <a:latin typeface="Cambria Math" panose="02040503050406030204" pitchFamily="18" charset="0"/>
                        </a:rPr>
                        <m:t>70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°+</m:t>
                      </m:r>
                      <m:r>
                        <a:rPr lang="en-ID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ID" sz="1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+60° =180°</m:t>
                      </m:r>
                    </m:oMath>
                  </m:oMathPara>
                </a14:m>
                <a:endParaRPr lang="en-ID" sz="17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dirty="0">
                    <a:ea typeface="Cambria Math" panose="02040503050406030204" pitchFamily="18" charset="0"/>
                  </a:rPr>
                  <a:t> </a:t>
                </a:r>
                <a:r>
                  <a:rPr lang="en-ID" sz="1700" dirty="0" smtClean="0"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1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</m:t>
                    </m:r>
                    <m:r>
                      <a:rPr lang="en-ID" sz="1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1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°−70°−60°</m:t>
                    </m:r>
                  </m:oMath>
                </a14:m>
                <a:endParaRPr lang="en-US" sz="17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ID" sz="1700" b="0" dirty="0" smtClean="0">
                    <a:ea typeface="Cambria Math" panose="02040503050406030204" pitchFamily="18" charset="0"/>
                  </a:rPr>
                  <a:t>	             </a:t>
                </a:r>
                <a14:m>
                  <m:oMath xmlns:m="http://schemas.openxmlformats.org/officeDocument/2006/math">
                    <m:r>
                      <a:rPr lang="en-ID" sz="1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=50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ID" sz="17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1326F15-6FE8-AEEB-4DD3-6FA6BEC5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494" y="2731488"/>
                <a:ext cx="4762252" cy="1677382"/>
              </a:xfrm>
              <a:prstGeom prst="rect">
                <a:avLst/>
              </a:prstGeom>
              <a:blipFill>
                <a:blip r:embed="rId7"/>
                <a:stretch>
                  <a:fillRect l="-1024" t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  <p:sp>
        <p:nvSpPr>
          <p:cNvPr id="19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126955" y="293273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722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2CDDFC7-EF04-2A20-D35E-DF496593E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"/>
            <a:ext cx="3276600" cy="10151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A3BF779-D94C-26E6-2F55-C757EF56680B}"/>
              </a:ext>
            </a:extLst>
          </p:cNvPr>
          <p:cNvSpPr txBox="1"/>
          <p:nvPr/>
        </p:nvSpPr>
        <p:spPr>
          <a:xfrm>
            <a:off x="403293" y="392209"/>
            <a:ext cx="26164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8.6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Segitiga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Istimewa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40430" y="1184275"/>
            <a:ext cx="2027232" cy="1779767"/>
            <a:chOff x="357453" y="1276351"/>
            <a:chExt cx="2034540" cy="1710152"/>
          </a:xfrm>
        </p:grpSpPr>
        <p:grpSp>
          <p:nvGrpSpPr>
            <p:cNvPr id="14" name="Group 13"/>
            <p:cNvGrpSpPr/>
            <p:nvPr/>
          </p:nvGrpSpPr>
          <p:grpSpPr>
            <a:xfrm>
              <a:off x="838200" y="1276351"/>
              <a:ext cx="1143000" cy="1371599"/>
              <a:chOff x="838200" y="1276351"/>
              <a:chExt cx="1143000" cy="1371599"/>
            </a:xfrm>
          </p:grpSpPr>
          <p:sp>
            <p:nvSpPr>
              <p:cNvPr id="4" name="Isosceles Triangle 3">
                <a:extLst>
                  <a:ext uri="{FF2B5EF4-FFF2-40B4-BE49-F238E27FC236}">
                    <a16:creationId xmlns:a16="http://schemas.microsoft.com/office/drawing/2014/main" xmlns="" id="{BABE96A6-3BC8-A033-1E11-EC914020E8B2}"/>
                  </a:ext>
                </a:extLst>
              </p:cNvPr>
              <p:cNvSpPr/>
              <p:nvPr/>
            </p:nvSpPr>
            <p:spPr>
              <a:xfrm>
                <a:off x="838200" y="1276351"/>
                <a:ext cx="1143000" cy="1371599"/>
              </a:xfrm>
              <a:prstGeom prst="triangle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xmlns="" id="{A459DE98-E16C-BB7E-8211-721D3B767521}"/>
                  </a:ext>
                </a:extLst>
              </p:cNvPr>
              <p:cNvCxnSpPr/>
              <p:nvPr/>
            </p:nvCxnSpPr>
            <p:spPr>
              <a:xfrm>
                <a:off x="1066800" y="1898910"/>
                <a:ext cx="152400" cy="12648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xmlns="" id="{40146434-1501-77AE-7035-C72781383C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06602" y="1869476"/>
                <a:ext cx="209550" cy="15591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970BDC0-A786-E656-64A8-5DC657528672}"/>
                </a:ext>
              </a:extLst>
            </p:cNvPr>
            <p:cNvSpPr txBox="1"/>
            <p:nvPr/>
          </p:nvSpPr>
          <p:spPr>
            <a:xfrm>
              <a:off x="357453" y="2647949"/>
              <a:ext cx="20345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Segitiga</a:t>
              </a:r>
              <a:r>
                <a: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Sama Kaki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19450" y="2937372"/>
            <a:ext cx="1802208" cy="1606966"/>
            <a:chOff x="665454" y="2945984"/>
            <a:chExt cx="2171700" cy="1793902"/>
          </a:xfrm>
        </p:grpSpPr>
        <p:grpSp>
          <p:nvGrpSpPr>
            <p:cNvPr id="19" name="Group 18"/>
            <p:cNvGrpSpPr/>
            <p:nvPr/>
          </p:nvGrpSpPr>
          <p:grpSpPr>
            <a:xfrm>
              <a:off x="806424" y="2945984"/>
              <a:ext cx="1905000" cy="1485899"/>
              <a:chOff x="806424" y="2945984"/>
              <a:chExt cx="1905000" cy="1485899"/>
            </a:xfrm>
          </p:grpSpPr>
          <p:sp>
            <p:nvSpPr>
              <p:cNvPr id="9" name="Isosceles Triangle 8">
                <a:extLst>
                  <a:ext uri="{FF2B5EF4-FFF2-40B4-BE49-F238E27FC236}">
                    <a16:creationId xmlns:a16="http://schemas.microsoft.com/office/drawing/2014/main" xmlns="" id="{B5D517AA-5A88-2EDB-60DE-006021CC1A58}"/>
                  </a:ext>
                </a:extLst>
              </p:cNvPr>
              <p:cNvSpPr/>
              <p:nvPr/>
            </p:nvSpPr>
            <p:spPr>
              <a:xfrm>
                <a:off x="806424" y="2945984"/>
                <a:ext cx="1905000" cy="1371599"/>
              </a:xfrm>
              <a:prstGeom prst="triangle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1173497" y="3651510"/>
                <a:ext cx="1188703" cy="780373"/>
                <a:chOff x="1173497" y="3651510"/>
                <a:chExt cx="1188703" cy="780373"/>
              </a:xfrm>
            </p:grpSpPr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xmlns="" id="{B3466D16-FC07-78E3-5AD5-BB3F3404DA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751304" y="4203283"/>
                  <a:ext cx="0" cy="2286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xmlns="" id="{476BB616-8411-07E7-8CEE-A27AC74457E3}"/>
                    </a:ext>
                  </a:extLst>
                </p:cNvPr>
                <p:cNvCxnSpPr/>
                <p:nvPr/>
              </p:nvCxnSpPr>
              <p:spPr>
                <a:xfrm>
                  <a:off x="1173497" y="3651510"/>
                  <a:ext cx="158646" cy="1524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xmlns="" id="{11706610-E74E-35DD-86A8-F50C73C6635E}"/>
                    </a:ext>
                  </a:extLst>
                </p:cNvPr>
                <p:cNvCxnSpPr/>
                <p:nvPr/>
              </p:nvCxnSpPr>
              <p:spPr>
                <a:xfrm flipH="1">
                  <a:off x="2209800" y="3651510"/>
                  <a:ext cx="152400" cy="1524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28DC3F3F-082C-AF78-BD42-9368C6FC6763}"/>
                </a:ext>
              </a:extLst>
            </p:cNvPr>
            <p:cNvSpPr txBox="1"/>
            <p:nvPr/>
          </p:nvSpPr>
          <p:spPr>
            <a:xfrm>
              <a:off x="665454" y="4401332"/>
              <a:ext cx="2171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Segitiga</a:t>
              </a:r>
              <a:r>
                <a: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Sama Sisi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3429000" y="1184275"/>
            <a:ext cx="5486401" cy="16453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ID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kaki,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hadapan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kaki.</a:t>
            </a:r>
            <a:endParaRPr lang="en-ID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3311132" y="3008504"/>
            <a:ext cx="5664238" cy="139478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 sisi pada segitiga sama sisi selalu sama, maka segitiga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simetri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simetri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tingkat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120°.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69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D01C257-F993-B766-928A-0E08A00455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6477000" cy="10561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BB8AB0A-53C4-3746-7274-A58515DEC966}"/>
              </a:ext>
            </a:extLst>
          </p:cNvPr>
          <p:cNvSpPr txBox="1"/>
          <p:nvPr/>
        </p:nvSpPr>
        <p:spPr>
          <a:xfrm>
            <a:off x="609600" y="386434"/>
            <a:ext cx="57912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8.7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Melukis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Garis-Garis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Istmewa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pada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Segitiga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BBA1E86-CA2D-763E-7E6F-0138EA27C686}"/>
              </a:ext>
            </a:extLst>
          </p:cNvPr>
          <p:cNvSpPr txBox="1"/>
          <p:nvPr/>
        </p:nvSpPr>
        <p:spPr>
          <a:xfrm>
            <a:off x="95249" y="3314701"/>
            <a:ext cx="262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Gambar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Tinggi </a:t>
            </a:r>
            <a:r>
              <a:rPr lang="en-ID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endParaRPr lang="en-ID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: Single Corner Snipped 24">
                <a:extLst>
                  <a:ext uri="{FF2B5EF4-FFF2-40B4-BE49-F238E27FC236}">
                    <a16:creationId xmlns:a16="http://schemas.microsoft.com/office/drawing/2014/main" xmlns="" id="{CCD2AF91-95BB-DAC9-EA21-4E534042566F}"/>
                  </a:ext>
                </a:extLst>
              </p:cNvPr>
              <p:cNvSpPr/>
              <p:nvPr/>
            </p:nvSpPr>
            <p:spPr>
              <a:xfrm>
                <a:off x="2900714" y="1213932"/>
                <a:ext cx="5516402" cy="1960828"/>
              </a:xfrm>
              <a:prstGeom prst="snip1Rect">
                <a:avLst>
                  <a:gd name="adj" fmla="val 2921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just"/>
                <a:r>
                  <a:rPr lang="en-ID" sz="1600" b="1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Definisi:</a:t>
                </a:r>
              </a:p>
              <a:p>
                <a:pPr algn="just"/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:r>
                  <a:rPr lang="en-ID" sz="1600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ditarik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tegak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hadapannya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ID" sz="16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𝐵𝐸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1600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dan</m:t>
                    </m:r>
                    <m:r>
                      <a:rPr lang="en-US" sz="1600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𝐶𝐹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garis-garis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berpotongan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i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b="1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i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Rectangle: Single Corner Snipped 24">
                <a:extLst>
                  <a:ext uri="{FF2B5EF4-FFF2-40B4-BE49-F238E27FC236}">
                    <a16:creationId xmlns:a16="http://schemas.microsoft.com/office/drawing/2014/main" id="{CCD2AF91-95BB-DAC9-EA21-4E53404256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714" y="1213932"/>
                <a:ext cx="5516402" cy="1960828"/>
              </a:xfrm>
              <a:prstGeom prst="snip1Rect">
                <a:avLst>
                  <a:gd name="adj" fmla="val 29217"/>
                </a:avLst>
              </a:prstGeom>
              <a:blipFill>
                <a:blip r:embed="rId3"/>
                <a:stretch>
                  <a:fillRect l="-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2900714" y="3456219"/>
            <a:ext cx="5664238" cy="7193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sumbu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memotong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tengah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86632" y="1187376"/>
            <a:ext cx="2443867" cy="2103409"/>
            <a:chOff x="345013" y="1190286"/>
            <a:chExt cx="2443867" cy="2103409"/>
          </a:xfrm>
        </p:grpSpPr>
        <p:grpSp>
          <p:nvGrpSpPr>
            <p:cNvPr id="9" name="Group 8"/>
            <p:cNvGrpSpPr/>
            <p:nvPr/>
          </p:nvGrpSpPr>
          <p:grpSpPr>
            <a:xfrm>
              <a:off x="345013" y="1190286"/>
              <a:ext cx="2443867" cy="2103409"/>
              <a:chOff x="225380" y="1200784"/>
              <a:chExt cx="2443867" cy="2103409"/>
            </a:xfrm>
          </p:grpSpPr>
          <p:sp>
            <p:nvSpPr>
              <p:cNvPr id="4" name="Isosceles Triangle 3">
                <a:extLst>
                  <a:ext uri="{FF2B5EF4-FFF2-40B4-BE49-F238E27FC236}">
                    <a16:creationId xmlns:a16="http://schemas.microsoft.com/office/drawing/2014/main" xmlns="" id="{655CEAC8-D623-90DA-C2F1-728C8215476C}"/>
                  </a:ext>
                </a:extLst>
              </p:cNvPr>
              <p:cNvSpPr/>
              <p:nvPr/>
            </p:nvSpPr>
            <p:spPr>
              <a:xfrm>
                <a:off x="381000" y="1428750"/>
                <a:ext cx="2057400" cy="1600200"/>
              </a:xfrm>
              <a:prstGeom prst="triangle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0126ABC4-7DA8-D1C0-305B-DE8E95438DC6}"/>
                  </a:ext>
                </a:extLst>
              </p:cNvPr>
              <p:cNvCxnSpPr>
                <a:cxnSpLocks/>
                <a:endCxn id="4" idx="2"/>
              </p:cNvCxnSpPr>
              <p:nvPr/>
            </p:nvCxnSpPr>
            <p:spPr>
              <a:xfrm flipH="1">
                <a:off x="381000" y="1962150"/>
                <a:ext cx="1371600" cy="10668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xmlns="" id="{63CC4AB6-1AD4-6118-73F4-09ECBF9AE7FE}"/>
                      </a:ext>
                    </a:extLst>
                  </p:cNvPr>
                  <p:cNvSpPr txBox="1"/>
                  <p:nvPr/>
                </p:nvSpPr>
                <p:spPr>
                  <a:xfrm>
                    <a:off x="225380" y="3064832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63CC4AB6-1AD4-6118-73F4-09ECBF9AE7F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5380" y="3064832"/>
                    <a:ext cx="15562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6923" r="-19231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3CF81BD3-260C-5537-9FC8-3C40D7F5D542}"/>
                      </a:ext>
                    </a:extLst>
                  </p:cNvPr>
                  <p:cNvSpPr txBox="1"/>
                  <p:nvPr/>
                </p:nvSpPr>
                <p:spPr>
                  <a:xfrm>
                    <a:off x="1243583" y="1200784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3CF81BD3-260C-5537-9FC8-3C40D7F5D5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43583" y="1200784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" name="Group 7"/>
              <p:cNvGrpSpPr/>
              <p:nvPr/>
            </p:nvGrpSpPr>
            <p:grpSpPr>
              <a:xfrm>
                <a:off x="734567" y="1428750"/>
                <a:ext cx="1934680" cy="1875443"/>
                <a:chOff x="734567" y="1428750"/>
                <a:chExt cx="1934680" cy="1875443"/>
              </a:xfrm>
            </p:grpSpPr>
            <p:cxnSp>
              <p:nvCxnSpPr>
                <p:cNvPr id="7" name="Straight Connector 6">
                  <a:extLst>
                    <a:ext uri="{FF2B5EF4-FFF2-40B4-BE49-F238E27FC236}">
                      <a16:creationId xmlns:a16="http://schemas.microsoft.com/office/drawing/2014/main" xmlns="" id="{E7A75383-1C75-8439-CF49-80302A05EE68}"/>
                    </a:ext>
                  </a:extLst>
                </p:cNvPr>
                <p:cNvCxnSpPr>
                  <a:cxnSpLocks/>
                  <a:endCxn id="4" idx="4"/>
                </p:cNvCxnSpPr>
                <p:nvPr/>
              </p:nvCxnSpPr>
              <p:spPr>
                <a:xfrm>
                  <a:off x="1066800" y="1962150"/>
                  <a:ext cx="1371600" cy="10668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xmlns="" id="{E0348879-4E88-3E9B-6D1D-3A950CA7D79C}"/>
                    </a:ext>
                  </a:extLst>
                </p:cNvPr>
                <p:cNvCxnSpPr>
                  <a:stCxn id="4" idx="0"/>
                  <a:endCxn id="4" idx="3"/>
                </p:cNvCxnSpPr>
                <p:nvPr/>
              </p:nvCxnSpPr>
              <p:spPr>
                <a:xfrm>
                  <a:off x="1409700" y="1428750"/>
                  <a:ext cx="0" cy="16002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6" name="L-Shape 15">
                  <a:extLst>
                    <a:ext uri="{FF2B5EF4-FFF2-40B4-BE49-F238E27FC236}">
                      <a16:creationId xmlns:a16="http://schemas.microsoft.com/office/drawing/2014/main" xmlns="" id="{04DADA06-389B-613A-C275-A52EA81672EC}"/>
                    </a:ext>
                  </a:extLst>
                </p:cNvPr>
                <p:cNvSpPr/>
                <p:nvPr/>
              </p:nvSpPr>
              <p:spPr>
                <a:xfrm rot="7808233">
                  <a:off x="1034545" y="2063381"/>
                  <a:ext cx="120546" cy="85981"/>
                </a:xfrm>
                <a:prstGeom prst="corner">
                  <a:avLst>
                    <a:gd name="adj1" fmla="val 0"/>
                    <a:gd name="adj2" fmla="val 0"/>
                  </a:avLst>
                </a:prstGeom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7" name="L-Shape 16">
                  <a:extLst>
                    <a:ext uri="{FF2B5EF4-FFF2-40B4-BE49-F238E27FC236}">
                      <a16:creationId xmlns:a16="http://schemas.microsoft.com/office/drawing/2014/main" xmlns="" id="{36FCEB70-9EBF-6FAD-3357-C946F2582572}"/>
                    </a:ext>
                  </a:extLst>
                </p:cNvPr>
                <p:cNvSpPr/>
                <p:nvPr/>
              </p:nvSpPr>
              <p:spPr>
                <a:xfrm rot="8806707">
                  <a:off x="1670424" y="2060264"/>
                  <a:ext cx="106713" cy="95937"/>
                </a:xfrm>
                <a:prstGeom prst="corner">
                  <a:avLst>
                    <a:gd name="adj1" fmla="val 0"/>
                    <a:gd name="adj2" fmla="val 0"/>
                  </a:avLst>
                </a:prstGeom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9" name="TextBox 18">
                      <a:extLst>
                        <a:ext uri="{FF2B5EF4-FFF2-40B4-BE49-F238E27FC236}">
                          <a16:creationId xmlns:a16="http://schemas.microsoft.com/office/drawing/2014/main" xmlns="" id="{5056E775-F08A-6975-B493-C22EC4A7183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7014" y="3060684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9" name="TextBox 18">
                      <a:extLst>
                        <a:ext uri="{FF2B5EF4-FFF2-40B4-BE49-F238E27FC236}">
                          <a16:creationId xmlns:a16="http://schemas.microsoft.com/office/drawing/2014/main" id="{5056E775-F08A-6975-B493-C22EC4A7183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337014" y="3060684"/>
                      <a:ext cx="332233" cy="215444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TextBox 20">
                      <a:extLst>
                        <a:ext uri="{FF2B5EF4-FFF2-40B4-BE49-F238E27FC236}">
                          <a16:creationId xmlns:a16="http://schemas.microsoft.com/office/drawing/2014/main" xmlns="" id="{B055DC31-2853-8070-460D-9FFD7554067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15947" y="1800966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21" name="TextBox 20">
                      <a:extLst>
                        <a:ext uri="{FF2B5EF4-FFF2-40B4-BE49-F238E27FC236}">
                          <a16:creationId xmlns:a16="http://schemas.microsoft.com/office/drawing/2014/main" id="{B055DC31-2853-8070-460D-9FFD7554067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715947" y="1800966"/>
                      <a:ext cx="332233" cy="215444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xmlns="" id="{B2C5AD6D-572B-0787-8E18-606AA728239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34567" y="1814777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id="{B2C5AD6D-572B-0787-8E18-606AA728239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34567" y="1814777"/>
                      <a:ext cx="332233" cy="21544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xmlns="" id="{B22A545D-9397-D3A1-30E1-3EC4081277B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43583" y="3088749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23" name="TextBox 22">
                      <a:extLst>
                        <a:ext uri="{FF2B5EF4-FFF2-40B4-BE49-F238E27FC236}">
                          <a16:creationId xmlns:a16="http://schemas.microsoft.com/office/drawing/2014/main" id="{B22A545D-9397-D3A1-30E1-3EC4081277B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43583" y="3088749"/>
                      <a:ext cx="332233" cy="215444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sp>
          <p:nvSpPr>
            <p:cNvPr id="28" name="L-Shape 27">
              <a:extLst>
                <a:ext uri="{FF2B5EF4-FFF2-40B4-BE49-F238E27FC236}">
                  <a16:creationId xmlns:a16="http://schemas.microsoft.com/office/drawing/2014/main" xmlns="" id="{36FCEB70-9EBF-6FAD-3357-C946F2582572}"/>
                </a:ext>
              </a:extLst>
            </p:cNvPr>
            <p:cNvSpPr/>
            <p:nvPr/>
          </p:nvSpPr>
          <p:spPr>
            <a:xfrm>
              <a:off x="1556949" y="2847839"/>
              <a:ext cx="136764" cy="130893"/>
            </a:xfrm>
            <a:prstGeom prst="corner">
              <a:avLst>
                <a:gd name="adj1" fmla="val 0"/>
                <a:gd name="adj2" fmla="val 0"/>
              </a:avLst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72205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4610" y="274970"/>
            <a:ext cx="2931436" cy="3586293"/>
            <a:chOff x="315754" y="294734"/>
            <a:chExt cx="2931436" cy="3586293"/>
          </a:xfrm>
        </p:grpSpPr>
        <p:grpSp>
          <p:nvGrpSpPr>
            <p:cNvPr id="3" name="Group 2"/>
            <p:cNvGrpSpPr/>
            <p:nvPr/>
          </p:nvGrpSpPr>
          <p:grpSpPr>
            <a:xfrm>
              <a:off x="455589" y="294734"/>
              <a:ext cx="2791601" cy="3586293"/>
              <a:chOff x="467697" y="305374"/>
              <a:chExt cx="2791601" cy="358629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5C05B118-EB51-1BE6-C038-0EDBCC912C88}"/>
                      </a:ext>
                    </a:extLst>
                  </p:cNvPr>
                  <p:cNvSpPr txBox="1"/>
                  <p:nvPr/>
                </p:nvSpPr>
                <p:spPr>
                  <a:xfrm>
                    <a:off x="1219200" y="305374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5C05B118-EB51-1BE6-C038-0EDBCC912C8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9200" y="305374"/>
                    <a:ext cx="332233" cy="21544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2" name="Group 1"/>
              <p:cNvGrpSpPr/>
              <p:nvPr/>
            </p:nvGrpSpPr>
            <p:grpSpPr>
              <a:xfrm>
                <a:off x="467697" y="514349"/>
                <a:ext cx="2791601" cy="3377318"/>
                <a:chOff x="467697" y="514349"/>
                <a:chExt cx="2791601" cy="3377318"/>
              </a:xfrm>
            </p:grpSpPr>
            <p:cxnSp>
              <p:nvCxnSpPr>
                <p:cNvPr id="4" name="Straight Connector 3">
                  <a:extLst>
                    <a:ext uri="{FF2B5EF4-FFF2-40B4-BE49-F238E27FC236}">
                      <a16:creationId xmlns:a16="http://schemas.microsoft.com/office/drawing/2014/main" xmlns="" id="{5DB1F6B7-B9D4-7676-F93D-DE72DD707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09600" y="514350"/>
                  <a:ext cx="762000" cy="114299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xmlns="" id="{6BAE2D46-821F-308E-5F7D-A451358AA0AA}"/>
                    </a:ext>
                  </a:extLst>
                </p:cNvPr>
                <p:cNvCxnSpPr/>
                <p:nvPr/>
              </p:nvCxnSpPr>
              <p:spPr>
                <a:xfrm>
                  <a:off x="1371600" y="514350"/>
                  <a:ext cx="1752600" cy="114299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Straight Connector 5">
                  <a:extLst>
                    <a:ext uri="{FF2B5EF4-FFF2-40B4-BE49-F238E27FC236}">
                      <a16:creationId xmlns:a16="http://schemas.microsoft.com/office/drawing/2014/main" xmlns="" id="{66FD5227-DE73-4DCB-778F-8FB55613671C}"/>
                    </a:ext>
                  </a:extLst>
                </p:cNvPr>
                <p:cNvCxnSpPr/>
                <p:nvPr/>
              </p:nvCxnSpPr>
              <p:spPr>
                <a:xfrm>
                  <a:off x="609600" y="1657349"/>
                  <a:ext cx="25146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" name="TextBox 6">
                      <a:extLst>
                        <a:ext uri="{FF2B5EF4-FFF2-40B4-BE49-F238E27FC236}">
                          <a16:creationId xmlns:a16="http://schemas.microsoft.com/office/drawing/2014/main" xmlns="" id="{40439C69-8543-121C-B392-3F558FD548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7697" y="1636918"/>
                      <a:ext cx="155620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7" name="TextBox 6">
                      <a:extLst>
                        <a:ext uri="{FF2B5EF4-FFF2-40B4-BE49-F238E27FC236}">
                          <a16:creationId xmlns:a16="http://schemas.microsoft.com/office/drawing/2014/main" id="{40439C69-8543-121C-B392-3F558FD5484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7697" y="1636918"/>
                      <a:ext cx="155620" cy="215444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l="-26923" r="-19231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" name="TextBox 7">
                      <a:extLst>
                        <a:ext uri="{FF2B5EF4-FFF2-40B4-BE49-F238E27FC236}">
                          <a16:creationId xmlns:a16="http://schemas.microsoft.com/office/drawing/2014/main" xmlns="" id="{4E29667B-0090-1969-1891-D6A621923A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58083" y="1650198"/>
                      <a:ext cx="301215" cy="22259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8" name="TextBox 7">
                      <a:extLst>
                        <a:ext uri="{FF2B5EF4-FFF2-40B4-BE49-F238E27FC236}">
                          <a16:creationId xmlns:a16="http://schemas.microsoft.com/office/drawing/2014/main" id="{4E29667B-0090-1969-1891-D6A621923AA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958083" y="1650198"/>
                      <a:ext cx="301215" cy="222595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" name="TextBox 9">
                      <a:extLst>
                        <a:ext uri="{FF2B5EF4-FFF2-40B4-BE49-F238E27FC236}">
                          <a16:creationId xmlns:a16="http://schemas.microsoft.com/office/drawing/2014/main" xmlns="" id="{2528125E-54DE-7413-679E-9007C666E74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05959" y="818540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0" name="TextBox 9">
                      <a:extLst>
                        <a:ext uri="{FF2B5EF4-FFF2-40B4-BE49-F238E27FC236}">
                          <a16:creationId xmlns:a16="http://schemas.microsoft.com/office/drawing/2014/main" id="{2528125E-54DE-7413-679E-9007C666E74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105959" y="818540"/>
                      <a:ext cx="332233" cy="215444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" name="TextBox 10">
                      <a:extLst>
                        <a:ext uri="{FF2B5EF4-FFF2-40B4-BE49-F238E27FC236}">
                          <a16:creationId xmlns:a16="http://schemas.microsoft.com/office/drawing/2014/main" xmlns="" id="{7172E4F2-AA51-2519-08AA-5E82A9F65BB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0182" y="945315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1" name="TextBox 10">
                      <a:extLst>
                        <a:ext uri="{FF2B5EF4-FFF2-40B4-BE49-F238E27FC236}">
                          <a16:creationId xmlns:a16="http://schemas.microsoft.com/office/drawing/2014/main" id="{7172E4F2-AA51-2519-08AA-5E82A9F65BB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0182" y="945315"/>
                      <a:ext cx="332233" cy="215444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2" name="TextBox 11">
                      <a:extLst>
                        <a:ext uri="{FF2B5EF4-FFF2-40B4-BE49-F238E27FC236}">
                          <a16:creationId xmlns:a16="http://schemas.microsoft.com/office/drawing/2014/main" xmlns="" id="{2E2BE25D-432A-04B8-E625-56A9062C6B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58330" y="1671376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2" name="TextBox 11">
                      <a:extLst>
                        <a:ext uri="{FF2B5EF4-FFF2-40B4-BE49-F238E27FC236}">
                          <a16:creationId xmlns:a16="http://schemas.microsoft.com/office/drawing/2014/main" id="{2E2BE25D-432A-04B8-E625-56A9062C6BC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758330" y="1671376"/>
                      <a:ext cx="332233" cy="215444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xmlns="" id="{0103A116-6C65-C29F-978F-FB2734ACDCB0}"/>
                    </a:ext>
                  </a:extLst>
                </p:cNvPr>
                <p:cNvCxnSpPr/>
                <p:nvPr/>
              </p:nvCxnSpPr>
              <p:spPr>
                <a:xfrm>
                  <a:off x="1371599" y="514349"/>
                  <a:ext cx="495301" cy="1143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xmlns="" id="{46DDEF38-6774-C13F-42D9-628B5FAE04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" y="1026580"/>
                  <a:ext cx="1558268" cy="63077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xmlns="" id="{304065C6-9CC9-603C-77FD-D81E7E485E67}"/>
                    </a:ext>
                  </a:extLst>
                </p:cNvPr>
                <p:cNvCxnSpPr>
                  <a:cxnSpLocks/>
                  <a:endCxn id="8" idx="0"/>
                </p:cNvCxnSpPr>
                <p:nvPr/>
              </p:nvCxnSpPr>
              <p:spPr>
                <a:xfrm>
                  <a:off x="990600" y="1092289"/>
                  <a:ext cx="2118091" cy="55790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xmlns="" id="{836B785E-D1EA-ABAF-F7FB-42BB310A62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98606" y="723845"/>
                  <a:ext cx="152400" cy="10772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xmlns="" id="{FC7FF4E2-8E6E-B183-85E8-C2FFC08DFA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84462" y="1298697"/>
                  <a:ext cx="129938" cy="763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xmlns="" id="{315CB806-2BBF-BBF3-BF19-855391DDD1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05648" y="3614668"/>
                      <a:ext cx="15869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</m:t>
                            </m:r>
                          </m:oMath>
                        </m:oMathPara>
                      </a14:m>
                      <a:endParaRPr lang="en-ID" dirty="0"/>
                    </a:p>
                  </p:txBody>
                </p:sp>
              </mc:Choice>
              <mc:Fallback xmlns=""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id="{315CB806-2BBF-BBF3-BF19-855391DDD1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05648" y="3614668"/>
                      <a:ext cx="158698" cy="276999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3077" r="-19231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xmlns="" id="{5BE3BF48-5A6D-A8ED-4356-6FCD5CD3331F}"/>
                    </a:ext>
                  </a:extLst>
                </p:cNvPr>
                <p:cNvCxnSpPr/>
                <p:nvPr/>
              </p:nvCxnSpPr>
              <p:spPr>
                <a:xfrm flipH="1">
                  <a:off x="1656102" y="600000"/>
                  <a:ext cx="152400" cy="1914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xmlns="" id="{24A32AA7-2689-777A-5AEE-D274A73C4469}"/>
                    </a:ext>
                  </a:extLst>
                </p:cNvPr>
                <p:cNvCxnSpPr/>
                <p:nvPr/>
              </p:nvCxnSpPr>
              <p:spPr>
                <a:xfrm flipH="1">
                  <a:off x="1732302" y="664644"/>
                  <a:ext cx="152400" cy="1914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xmlns="" id="{C085F260-72D8-2B34-9E07-321478A6938E}"/>
                    </a:ext>
                  </a:extLst>
                </p:cNvPr>
                <p:cNvCxnSpPr/>
                <p:nvPr/>
              </p:nvCxnSpPr>
              <p:spPr>
                <a:xfrm flipH="1">
                  <a:off x="2428382" y="1125282"/>
                  <a:ext cx="152400" cy="1914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xmlns="" id="{DA4331ED-B69D-E58B-24DE-A789EBF248DB}"/>
                    </a:ext>
                  </a:extLst>
                </p:cNvPr>
                <p:cNvCxnSpPr/>
                <p:nvPr/>
              </p:nvCxnSpPr>
              <p:spPr>
                <a:xfrm flipH="1">
                  <a:off x="2504582" y="1189926"/>
                  <a:ext cx="152400" cy="1914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6B98E0CE-86E2-D316-8B3A-A5F87A6A66F0}"/>
                </a:ext>
              </a:extLst>
            </p:cNvPr>
            <p:cNvSpPr txBox="1"/>
            <p:nvPr/>
          </p:nvSpPr>
          <p:spPr>
            <a:xfrm>
              <a:off x="315754" y="1875401"/>
              <a:ext cx="2736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Gambar Garis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Berat</a:t>
              </a:r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Segitiga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: Single Corner Snipped 44">
                <a:extLst>
                  <a:ext uri="{FF2B5EF4-FFF2-40B4-BE49-F238E27FC236}">
                    <a16:creationId xmlns:a16="http://schemas.microsoft.com/office/drawing/2014/main" xmlns="" id="{CCFD173E-F54B-6F11-D777-C1D6ADA150B9}"/>
                  </a:ext>
                </a:extLst>
              </p:cNvPr>
              <p:cNvSpPr/>
              <p:nvPr/>
            </p:nvSpPr>
            <p:spPr>
              <a:xfrm>
                <a:off x="3551768" y="215211"/>
                <a:ext cx="4830232" cy="2051739"/>
              </a:xfrm>
              <a:prstGeom prst="snip1Rect">
                <a:avLst>
                  <a:gd name="adj" fmla="val 2910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Definisi</a:t>
                </a:r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/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:r>
                  <a:rPr lang="en-ID" sz="1600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berat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ditarik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hadapan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𝐴𝐷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𝐵𝐸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ID" sz="16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dan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𝐶𝐹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garis-garis berat segitiga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Ketiga garis berat itu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berpotongan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i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b="1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i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Rectangle: Single Corner Snipped 44">
                <a:extLst>
                  <a:ext uri="{FF2B5EF4-FFF2-40B4-BE49-F238E27FC236}">
                    <a16:creationId xmlns:a16="http://schemas.microsoft.com/office/drawing/2014/main" id="{CCFD173E-F54B-6F11-D777-C1D6ADA150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768" y="215211"/>
                <a:ext cx="4830232" cy="2051739"/>
              </a:xfrm>
              <a:prstGeom prst="snip1Rect">
                <a:avLst>
                  <a:gd name="adj" fmla="val 29104"/>
                </a:avLst>
              </a:prstGeom>
              <a:blipFill>
                <a:blip r:embed="rId9"/>
                <a:stretch>
                  <a:fillRect l="-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: Single Corner Snipped 45">
                <a:extLst>
                  <a:ext uri="{FF2B5EF4-FFF2-40B4-BE49-F238E27FC236}">
                    <a16:creationId xmlns:a16="http://schemas.microsoft.com/office/drawing/2014/main" xmlns="" id="{556E4EB2-3C21-04AA-524A-9799D6CFCBE6}"/>
                  </a:ext>
                </a:extLst>
              </p:cNvPr>
              <p:cNvSpPr/>
              <p:nvPr/>
            </p:nvSpPr>
            <p:spPr>
              <a:xfrm>
                <a:off x="3580071" y="2495550"/>
                <a:ext cx="5098254" cy="1905000"/>
              </a:xfrm>
              <a:prstGeom prst="snip1Rect">
                <a:avLst>
                  <a:gd name="adj" fmla="val 2910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ID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Definisi</a:t>
                </a:r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:r>
                  <a:rPr lang="en-ID" sz="1600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𝐴𝐹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𝐵𝐷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𝐶𝐸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garis-garis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potong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Rectangle: Single Corner Snipped 45">
                <a:extLst>
                  <a:ext uri="{FF2B5EF4-FFF2-40B4-BE49-F238E27FC236}">
                    <a16:creationId xmlns:a16="http://schemas.microsoft.com/office/drawing/2014/main" id="{556E4EB2-3C21-04AA-524A-9799D6CFCB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0071" y="2495550"/>
                <a:ext cx="5098254" cy="1905000"/>
              </a:xfrm>
              <a:prstGeom prst="snip1Rect">
                <a:avLst>
                  <a:gd name="adj" fmla="val 29104"/>
                </a:avLst>
              </a:prstGeom>
              <a:blipFill>
                <a:blip r:embed="rId10"/>
                <a:stretch>
                  <a:fillRect l="-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/>
          <p:cNvGrpSpPr/>
          <p:nvPr/>
        </p:nvGrpSpPr>
        <p:grpSpPr>
          <a:xfrm>
            <a:off x="476842" y="2454693"/>
            <a:ext cx="2962454" cy="1933546"/>
            <a:chOff x="315754" y="249632"/>
            <a:chExt cx="2962454" cy="1933546"/>
          </a:xfrm>
        </p:grpSpPr>
        <p:grpSp>
          <p:nvGrpSpPr>
            <p:cNvPr id="32" name="Group 31"/>
            <p:cNvGrpSpPr/>
            <p:nvPr/>
          </p:nvGrpSpPr>
          <p:grpSpPr>
            <a:xfrm>
              <a:off x="455589" y="249632"/>
              <a:ext cx="2822619" cy="1691035"/>
              <a:chOff x="467697" y="260272"/>
              <a:chExt cx="2822619" cy="169103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xmlns="" id="{5C05B118-EB51-1BE6-C038-0EDBCC912C88}"/>
                      </a:ext>
                    </a:extLst>
                  </p:cNvPr>
                  <p:cNvSpPr txBox="1"/>
                  <p:nvPr/>
                </p:nvSpPr>
                <p:spPr>
                  <a:xfrm>
                    <a:off x="1219200" y="305374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5C05B118-EB51-1BE6-C038-0EDBCC912C8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9200" y="305374"/>
                    <a:ext cx="332233" cy="21544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7" name="Group 36"/>
              <p:cNvGrpSpPr/>
              <p:nvPr/>
            </p:nvGrpSpPr>
            <p:grpSpPr>
              <a:xfrm>
                <a:off x="467697" y="260272"/>
                <a:ext cx="2822619" cy="1691035"/>
                <a:chOff x="467697" y="260272"/>
                <a:chExt cx="2822619" cy="1691035"/>
              </a:xfrm>
            </p:grpSpPr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xmlns="" id="{5DB1F6B7-B9D4-7676-F93D-DE72DD707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09600" y="514350"/>
                  <a:ext cx="762000" cy="114299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xmlns="" id="{6BAE2D46-821F-308E-5F7D-A451358AA0AA}"/>
                    </a:ext>
                  </a:extLst>
                </p:cNvPr>
                <p:cNvCxnSpPr/>
                <p:nvPr/>
              </p:nvCxnSpPr>
              <p:spPr>
                <a:xfrm>
                  <a:off x="1371600" y="514350"/>
                  <a:ext cx="1752600" cy="114299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xmlns="" id="{66FD5227-DE73-4DCB-778F-8FB55613671C}"/>
                    </a:ext>
                  </a:extLst>
                </p:cNvPr>
                <p:cNvCxnSpPr/>
                <p:nvPr/>
              </p:nvCxnSpPr>
              <p:spPr>
                <a:xfrm>
                  <a:off x="609600" y="1657349"/>
                  <a:ext cx="25146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8" name="TextBox 47">
                      <a:extLst>
                        <a:ext uri="{FF2B5EF4-FFF2-40B4-BE49-F238E27FC236}">
                          <a16:creationId xmlns:a16="http://schemas.microsoft.com/office/drawing/2014/main" xmlns="" id="{40439C69-8543-121C-B392-3F558FD548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7697" y="1680709"/>
                      <a:ext cx="155620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7" name="TextBox 6">
                      <a:extLst>
                        <a:ext uri="{FF2B5EF4-FFF2-40B4-BE49-F238E27FC236}">
                          <a16:creationId xmlns:a16="http://schemas.microsoft.com/office/drawing/2014/main" id="{40439C69-8543-121C-B392-3F558FD5484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7697" y="1680709"/>
                      <a:ext cx="155620" cy="215444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l="-28000" r="-24000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" name="TextBox 48">
                      <a:extLst>
                        <a:ext uri="{FF2B5EF4-FFF2-40B4-BE49-F238E27FC236}">
                          <a16:creationId xmlns:a16="http://schemas.microsoft.com/office/drawing/2014/main" xmlns="" id="{4E29667B-0090-1969-1891-D6A621923A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58083" y="1657349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8" name="TextBox 7">
                      <a:extLst>
                        <a:ext uri="{FF2B5EF4-FFF2-40B4-BE49-F238E27FC236}">
                          <a16:creationId xmlns:a16="http://schemas.microsoft.com/office/drawing/2014/main" id="{4E29667B-0090-1969-1891-D6A621923AA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958083" y="1657349"/>
                      <a:ext cx="332233" cy="215444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0" name="TextBox 49">
                      <a:extLst>
                        <a:ext uri="{FF2B5EF4-FFF2-40B4-BE49-F238E27FC236}">
                          <a16:creationId xmlns:a16="http://schemas.microsoft.com/office/drawing/2014/main" xmlns="" id="{2528125E-54DE-7413-679E-9007C666E74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091825" y="805282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50" name="TextBox 49">
                      <a:extLst>
                        <a:ext uri="{FF2B5EF4-FFF2-40B4-BE49-F238E27FC236}">
                          <a16:creationId xmlns:a16="http://schemas.microsoft.com/office/drawing/2014/main" id="{2528125E-54DE-7413-679E-9007C666E74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091825" y="805282"/>
                      <a:ext cx="332233" cy="215444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1" name="TextBox 50">
                      <a:extLst>
                        <a:ext uri="{FF2B5EF4-FFF2-40B4-BE49-F238E27FC236}">
                          <a16:creationId xmlns:a16="http://schemas.microsoft.com/office/drawing/2014/main" xmlns="" id="{7172E4F2-AA51-2519-08AA-5E82A9F65BB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0182" y="891869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51" name="TextBox 50">
                      <a:extLst>
                        <a:ext uri="{FF2B5EF4-FFF2-40B4-BE49-F238E27FC236}">
                          <a16:creationId xmlns:a16="http://schemas.microsoft.com/office/drawing/2014/main" id="{7172E4F2-AA51-2519-08AA-5E82A9F65BB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0182" y="891869"/>
                      <a:ext cx="332233" cy="215444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2" name="TextBox 51">
                      <a:extLst>
                        <a:ext uri="{FF2B5EF4-FFF2-40B4-BE49-F238E27FC236}">
                          <a16:creationId xmlns:a16="http://schemas.microsoft.com/office/drawing/2014/main" xmlns="" id="{2E2BE25D-432A-04B8-E625-56A9062C6B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754571" y="1735863"/>
                      <a:ext cx="3322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52" name="TextBox 51">
                      <a:extLst>
                        <a:ext uri="{FF2B5EF4-FFF2-40B4-BE49-F238E27FC236}">
                          <a16:creationId xmlns:a16="http://schemas.microsoft.com/office/drawing/2014/main" id="{2E2BE25D-432A-04B8-E625-56A9062C6BC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754571" y="1735863"/>
                      <a:ext cx="332233" cy="215444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xmlns="" id="{0103A116-6C65-C29F-978F-FB2734ACDCB0}"/>
                    </a:ext>
                  </a:extLst>
                </p:cNvPr>
                <p:cNvCxnSpPr/>
                <p:nvPr/>
              </p:nvCxnSpPr>
              <p:spPr>
                <a:xfrm>
                  <a:off x="1371599" y="514349"/>
                  <a:ext cx="495301" cy="1143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xmlns="" id="{46DDEF38-6774-C13F-42D9-628B5FAE04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" y="1030219"/>
                  <a:ext cx="1558268" cy="62713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xmlns="" id="{304065C6-9CC9-603C-77FD-D81E7E485E67}"/>
                    </a:ext>
                  </a:extLst>
                </p:cNvPr>
                <p:cNvCxnSpPr>
                  <a:cxnSpLocks/>
                  <a:endCxn id="49" idx="0"/>
                </p:cNvCxnSpPr>
                <p:nvPr/>
              </p:nvCxnSpPr>
              <p:spPr>
                <a:xfrm>
                  <a:off x="990600" y="1092289"/>
                  <a:ext cx="2133600" cy="56506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xmlns="" id="{315CB806-2BBF-BBF3-BF19-855391DDD1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479" y="1464494"/>
                      <a:ext cx="15869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</m:t>
                            </m:r>
                          </m:oMath>
                        </m:oMathPara>
                      </a14:m>
                      <a:endParaRPr lang="en-ID" dirty="0"/>
                    </a:p>
                  </p:txBody>
                </p:sp>
              </mc:Choice>
              <mc:Fallback xmlns="">
                <p:sp>
                  <p:nvSpPr>
                    <p:cNvPr id="58" name="TextBox 57">
                      <a:extLst>
                        <a:ext uri="{FF2B5EF4-FFF2-40B4-BE49-F238E27FC236}">
                          <a16:creationId xmlns:a16="http://schemas.microsoft.com/office/drawing/2014/main" id="{315CB806-2BBF-BBF3-BF19-855391DDD1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25479" y="1464494"/>
                      <a:ext cx="158698" cy="276999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 l="-23077" r="-19231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xmlns="" id="{78A9E2B3-EE6A-15A4-ED73-BA62037F5963}"/>
                    </a:ext>
                  </a:extLst>
                </p:cNvPr>
                <p:cNvSpPr txBox="1"/>
                <p:nvPr/>
              </p:nvSpPr>
              <p:spPr>
                <a:xfrm>
                  <a:off x="2738279" y="260272"/>
                  <a:ext cx="30480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endParaRPr lang="en-ID" dirty="0"/>
                </a:p>
              </p:txBody>
            </p:sp>
          </p:grp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6B98E0CE-86E2-D316-8B3A-A5F87A6A66F0}"/>
                </a:ext>
              </a:extLst>
            </p:cNvPr>
            <p:cNvSpPr txBox="1"/>
            <p:nvPr/>
          </p:nvSpPr>
          <p:spPr>
            <a:xfrm>
              <a:off x="315754" y="1875401"/>
              <a:ext cx="2736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Gambar Garis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Berat</a:t>
              </a:r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Segitiga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87754" y="1548391"/>
            <a:ext cx="152648" cy="151808"/>
            <a:chOff x="2832100" y="895942"/>
            <a:chExt cx="152648" cy="151808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2832100" y="902475"/>
              <a:ext cx="62731" cy="1452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>
              <a:off x="2894831" y="895942"/>
              <a:ext cx="89917" cy="1449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/>
          <p:cNvGrpSpPr/>
          <p:nvPr/>
        </p:nvGrpSpPr>
        <p:grpSpPr>
          <a:xfrm>
            <a:off x="2172385" y="1533504"/>
            <a:ext cx="152648" cy="151808"/>
            <a:chOff x="2832100" y="895942"/>
            <a:chExt cx="152648" cy="151808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832100" y="902475"/>
              <a:ext cx="62731" cy="1452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>
              <a:off x="2894831" y="895942"/>
              <a:ext cx="89917" cy="1449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/>
          <p:cNvGrpSpPr/>
          <p:nvPr/>
        </p:nvGrpSpPr>
        <p:grpSpPr>
          <a:xfrm>
            <a:off x="2853066" y="3625546"/>
            <a:ext cx="45719" cy="94994"/>
            <a:chOff x="2015880" y="2742895"/>
            <a:chExt cx="104289" cy="117216"/>
          </a:xfrm>
        </p:grpSpPr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836B785E-D1EA-ABAF-F7FB-42BB310A62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15880" y="2745795"/>
              <a:ext cx="103614" cy="109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836B785E-D1EA-ABAF-F7FB-42BB310A62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23552" y="2742895"/>
              <a:ext cx="96617" cy="1172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2772154" y="3736735"/>
            <a:ext cx="45719" cy="94994"/>
            <a:chOff x="2015880" y="2742895"/>
            <a:chExt cx="104289" cy="117216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836B785E-D1EA-ABAF-F7FB-42BB310A62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15880" y="2745795"/>
              <a:ext cx="103614" cy="109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836B785E-D1EA-ABAF-F7FB-42BB310A62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23552" y="2742895"/>
              <a:ext cx="96617" cy="1172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Oval 82"/>
          <p:cNvSpPr/>
          <p:nvPr/>
        </p:nvSpPr>
        <p:spPr>
          <a:xfrm>
            <a:off x="1465628" y="2821316"/>
            <a:ext cx="68972" cy="5831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1626106" y="2830628"/>
            <a:ext cx="68972" cy="5831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7D1B3AF-DDFA-D05F-E50F-5D104348E9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4648200" cy="1142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5884051-EB2E-E18A-1D70-E2CCF898B80B}"/>
              </a:ext>
            </a:extLst>
          </p:cNvPr>
          <p:cNvSpPr txBox="1"/>
          <p:nvPr/>
        </p:nvSpPr>
        <p:spPr>
          <a:xfrm>
            <a:off x="685800" y="438150"/>
            <a:ext cx="3886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8.8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Keliling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dan Luas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Segitiga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6CDB8EAE-81D2-F245-835F-3FFD6BA7EC5A}"/>
              </a:ext>
            </a:extLst>
          </p:cNvPr>
          <p:cNvSpPr/>
          <p:nvPr/>
        </p:nvSpPr>
        <p:spPr>
          <a:xfrm>
            <a:off x="3100229" y="1797438"/>
            <a:ext cx="606377" cy="4198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DE8320C5-11B5-9CE7-048C-C7DFAD8B7B67}"/>
                  </a:ext>
                </a:extLst>
              </p:cNvPr>
              <p:cNvSpPr/>
              <p:nvPr/>
            </p:nvSpPr>
            <p:spPr>
              <a:xfrm>
                <a:off x="3962400" y="1291798"/>
                <a:ext cx="3124200" cy="68667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Keliling</a:t>
                </a:r>
                <a14:m>
                  <m:oMath xmlns:m="http://schemas.openxmlformats.org/officeDocument/2006/math">
                    <m: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𝐵𝐶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𝐴𝐶</m:t>
                    </m:r>
                  </m:oMath>
                </a14:m>
                <a:endParaRPr lang="en-ID" b="0" i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989013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DE8320C5-11B5-9CE7-048C-C7DFAD8B7B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1291798"/>
                <a:ext cx="3124200" cy="686675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xmlns="" id="{B95E0CA9-85AE-081A-E5D7-1A26712209CA}"/>
                  </a:ext>
                </a:extLst>
              </p:cNvPr>
              <p:cNvSpPr/>
              <p:nvPr/>
            </p:nvSpPr>
            <p:spPr>
              <a:xfrm>
                <a:off x="3977648" y="2132231"/>
                <a:ext cx="2727952" cy="66380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14:m>
                  <m:oMath xmlns:m="http://schemas.openxmlformats.org/officeDocument/2006/math">
                    <m:r>
                      <a:rPr lang="en-ID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ID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𝐶𝐷</m:t>
                    </m:r>
                  </m:oMath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95E0CA9-85AE-081A-E5D7-1A26712209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7648" y="2132231"/>
                <a:ext cx="2727952" cy="66380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523317" y="1226616"/>
            <a:ext cx="2448483" cy="1702419"/>
            <a:chOff x="502545" y="1312419"/>
            <a:chExt cx="2789916" cy="205749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xmlns="" id="{C9D55758-EBF2-024B-B818-1CB3CC7C0467}"/>
                    </a:ext>
                  </a:extLst>
                </p:cNvPr>
                <p:cNvSpPr txBox="1"/>
                <p:nvPr/>
              </p:nvSpPr>
              <p:spPr>
                <a:xfrm>
                  <a:off x="502545" y="3090814"/>
                  <a:ext cx="15562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C9D55758-EBF2-024B-B818-1CB3CC7C04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545" y="3090814"/>
                  <a:ext cx="155620" cy="215444"/>
                </a:xfrm>
                <a:prstGeom prst="rect">
                  <a:avLst/>
                </a:prstGeom>
                <a:blipFill>
                  <a:blip r:embed="rId11"/>
                  <a:stretch>
                    <a:fillRect l="-26923" r="-19231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105E97FB-57B5-E05D-7288-0FE5F579A37F}"/>
                    </a:ext>
                  </a:extLst>
                </p:cNvPr>
                <p:cNvSpPr txBox="1"/>
                <p:nvPr/>
              </p:nvSpPr>
              <p:spPr>
                <a:xfrm>
                  <a:off x="2960228" y="2993729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05E97FB-57B5-E05D-7288-0FE5F579A3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0228" y="2993729"/>
                  <a:ext cx="332233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1D3B6E02-A03D-7F9A-05A2-F1FC4D3AAD5C}"/>
                    </a:ext>
                  </a:extLst>
                </p:cNvPr>
                <p:cNvSpPr txBox="1"/>
                <p:nvPr/>
              </p:nvSpPr>
              <p:spPr>
                <a:xfrm>
                  <a:off x="2514984" y="2113370"/>
                  <a:ext cx="143821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1D3B6E02-A03D-7F9A-05A2-F1FC4D3AAD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4984" y="2113370"/>
                  <a:ext cx="143821" cy="215444"/>
                </a:xfrm>
                <a:prstGeom prst="rect">
                  <a:avLst/>
                </a:prstGeom>
                <a:blipFill>
                  <a:blip r:embed="rId12"/>
                  <a:stretch>
                    <a:fillRect l="-21739" r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4A810727-92CB-2B39-19DA-CE130BCF6503}"/>
                    </a:ext>
                  </a:extLst>
                </p:cNvPr>
                <p:cNvSpPr txBox="1"/>
                <p:nvPr/>
              </p:nvSpPr>
              <p:spPr>
                <a:xfrm>
                  <a:off x="932800" y="2148279"/>
                  <a:ext cx="26278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4A810727-92CB-2B39-19DA-CE130BCF65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2800" y="2148279"/>
                  <a:ext cx="262787" cy="215444"/>
                </a:xfrm>
                <a:prstGeom prst="rect">
                  <a:avLst/>
                </a:prstGeom>
                <a:blipFill>
                  <a:blip r:embed="rId13"/>
                  <a:stretch>
                    <a:fillRect b="-275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EE2D9A4A-5502-884C-5AF3-EA0DB6E70D3A}"/>
                    </a:ext>
                  </a:extLst>
                </p:cNvPr>
                <p:cNvSpPr txBox="1"/>
                <p:nvPr/>
              </p:nvSpPr>
              <p:spPr>
                <a:xfrm>
                  <a:off x="1648000" y="3154470"/>
                  <a:ext cx="332232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EE2D9A4A-5502-884C-5AF3-EA0DB6E70D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8000" y="3154470"/>
                  <a:ext cx="332232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206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xmlns="" id="{F33CE96E-6729-7710-EF0C-46353E5ABE12}"/>
                </a:ext>
              </a:extLst>
            </p:cNvPr>
            <p:cNvSpPr/>
            <p:nvPr/>
          </p:nvSpPr>
          <p:spPr>
            <a:xfrm>
              <a:off x="706883" y="1566815"/>
              <a:ext cx="2214468" cy="1523999"/>
            </a:xfrm>
            <a:prstGeom prst="triangle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EBA54885-6918-7DE3-ACE8-215C86B6A886}"/>
                    </a:ext>
                  </a:extLst>
                </p:cNvPr>
                <p:cNvSpPr txBox="1"/>
                <p:nvPr/>
              </p:nvSpPr>
              <p:spPr>
                <a:xfrm>
                  <a:off x="1636531" y="1312419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EBA54885-6918-7DE3-ACE8-215C86B6A8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36531" y="1312419"/>
                  <a:ext cx="332233" cy="215444"/>
                </a:xfrm>
                <a:prstGeom prst="rect">
                  <a:avLst/>
                </a:prstGeom>
                <a:blipFill>
                  <a:blip r:embed="rId15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62F01C8D-69C2-85A7-560B-E913D2842C33}"/>
                </a:ext>
              </a:extLst>
            </p:cNvPr>
            <p:cNvCxnSpPr>
              <a:cxnSpLocks/>
              <a:stCxn id="14" idx="0"/>
              <a:endCxn id="14" idx="3"/>
            </p:cNvCxnSpPr>
            <p:nvPr/>
          </p:nvCxnSpPr>
          <p:spPr>
            <a:xfrm>
              <a:off x="1814117" y="1566815"/>
              <a:ext cx="0" cy="15239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xmlns="" id="{275AFC30-389A-205A-BA41-8A4BDE2A7F3C}"/>
                    </a:ext>
                  </a:extLst>
                </p:cNvPr>
                <p:cNvSpPr txBox="1"/>
                <p:nvPr/>
              </p:nvSpPr>
              <p:spPr>
                <a:xfrm>
                  <a:off x="1575798" y="2873857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275AFC30-389A-205A-BA41-8A4BDE2A7F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75798" y="2873857"/>
                  <a:ext cx="332233" cy="215444"/>
                </a:xfrm>
                <a:prstGeom prst="rect">
                  <a:avLst/>
                </a:prstGeom>
                <a:blipFill>
                  <a:blip r:embed="rId16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75C508A-A1DB-CF90-6C15-50F24CEBF535}"/>
              </a:ext>
            </a:extLst>
          </p:cNvPr>
          <p:cNvSpPr txBox="1"/>
          <p:nvPr/>
        </p:nvSpPr>
        <p:spPr>
          <a:xfrm>
            <a:off x="152400" y="3438929"/>
            <a:ext cx="769619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 keliling suatu segitiga adalah 96 cm. Panjang dua sisinya masing-masing</a:t>
            </a:r>
          </a:p>
          <a:p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cm dan 45 cm.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Hitung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ketiga</a:t>
            </a:r>
            <a:r>
              <a:rPr lang="en-ID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152400" y="3035265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5" name="Arrow: Right 11">
            <a:extLst>
              <a:ext uri="{FF2B5EF4-FFF2-40B4-BE49-F238E27FC236}">
                <a16:creationId xmlns:a16="http://schemas.microsoft.com/office/drawing/2014/main" xmlns="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820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6" grpId="0" animBg="1"/>
      <p:bldP spid="23" grpId="0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B8E719E2-3750-A563-A4F5-8D43DDE44455}"/>
                  </a:ext>
                </a:extLst>
              </p:cNvPr>
              <p:cNvSpPr txBox="1"/>
              <p:nvPr/>
            </p:nvSpPr>
            <p:spPr>
              <a:xfrm>
                <a:off x="107673" y="57773"/>
                <a:ext cx="72633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Misalkan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pertama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=30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=45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cm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8E719E2-3750-A563-A4F5-8D43DDE444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73" y="57773"/>
                <a:ext cx="7263356" cy="830997"/>
              </a:xfrm>
              <a:prstGeom prst="rect">
                <a:avLst/>
              </a:prstGeom>
              <a:blipFill>
                <a:blip r:embed="rId2"/>
                <a:stretch>
                  <a:fillRect l="-504" t="-2190" b="-8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3915" y="737931"/>
                <a:ext cx="4572000" cy="12003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i="0" smtClean="0">
                          <a:latin typeface="Cambria Math" panose="02040503050406030204" pitchFamily="18" charset="0"/>
                        </a:rPr>
                        <m:t>Kelilin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96=30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+45+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                               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=96−30−45=21 </m:t>
                      </m:r>
                      <m:r>
                        <m:rPr>
                          <m:sty m:val="p"/>
                        </m:rPr>
                        <a:rPr lang="en-ID" sz="16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ID" sz="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21 </m:t>
                    </m:r>
                    <m:r>
                      <m:rPr>
                        <m:sty m:val="p"/>
                      </m:rPr>
                      <a:rPr lang="en-ID" sz="1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915" y="737931"/>
                <a:ext cx="4572000" cy="1200329"/>
              </a:xfrm>
              <a:prstGeom prst="rect">
                <a:avLst/>
              </a:prstGeom>
              <a:blipFill>
                <a:blip r:embed="rId3"/>
                <a:stretch>
                  <a:fillRect b="-3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143915" y="19621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65F487BD-CE3C-B3F8-ACDC-C4E0EBB4E567}"/>
                  </a:ext>
                </a:extLst>
              </p:cNvPr>
              <p:cNvSpPr txBox="1"/>
              <p:nvPr/>
            </p:nvSpPr>
            <p:spPr>
              <a:xfrm>
                <a:off x="1" y="2404272"/>
                <a:ext cx="8915400" cy="8771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ID" sz="17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di </a:t>
                </a:r>
                <a14:m>
                  <m:oMath xmlns:m="http://schemas.openxmlformats.org/officeDocument/2006/math">
                    <m:r>
                      <a:rPr lang="en-ID" sz="17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Panjang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 </m:t>
                    </m:r>
                    <m:r>
                      <m:rPr>
                        <m:sty m:val="p"/>
                      </m:rPr>
                      <a:rPr lang="en-ID" sz="17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 </m:t>
                    </m:r>
                    <m:r>
                      <m:rPr>
                        <m:sty m:val="p"/>
                      </m:rPr>
                      <a:rPr lang="en-ID" sz="1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ID" sz="1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ID" sz="17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7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5F487BD-CE3C-B3F8-ACDC-C4E0EBB4E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2404272"/>
                <a:ext cx="8915400" cy="877163"/>
              </a:xfrm>
              <a:prstGeom prst="rect">
                <a:avLst/>
              </a:prstGeom>
              <a:blipFill>
                <a:blip r:embed="rId4"/>
                <a:stretch>
                  <a:fillRect l="-410" t="-1389" b="-9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5714999" y="3274242"/>
            <a:ext cx="2811191" cy="1195374"/>
            <a:chOff x="5814074" y="1223521"/>
            <a:chExt cx="3123546" cy="1768033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xmlns="" id="{0F4F32C3-4814-4B3A-9E5C-8FEA5F4E36C5}"/>
                </a:ext>
              </a:extLst>
            </p:cNvPr>
            <p:cNvSpPr/>
            <p:nvPr/>
          </p:nvSpPr>
          <p:spPr>
            <a:xfrm>
              <a:off x="6248400" y="1579740"/>
              <a:ext cx="2362200" cy="1104037"/>
            </a:xfrm>
            <a:prstGeom prst="rtTriangl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8032605F-C93E-CBCA-1BA8-EECFBE420927}"/>
                    </a:ext>
                  </a:extLst>
                </p:cNvPr>
                <p:cNvSpPr txBox="1"/>
                <p:nvPr/>
              </p:nvSpPr>
              <p:spPr>
                <a:xfrm>
                  <a:off x="6068426" y="2665793"/>
                  <a:ext cx="155620" cy="21544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032605F-C93E-CBCA-1BA8-EECFBE4209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68426" y="2665793"/>
                  <a:ext cx="155620" cy="215445"/>
                </a:xfrm>
                <a:prstGeom prst="rect">
                  <a:avLst/>
                </a:prstGeom>
                <a:blipFill>
                  <a:blip r:embed="rId5"/>
                  <a:stretch>
                    <a:fillRect l="-34783" r="-30435"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2426E536-F4CB-94F1-4795-AC8A27A44F4E}"/>
                    </a:ext>
                  </a:extLst>
                </p:cNvPr>
                <p:cNvSpPr txBox="1"/>
                <p:nvPr/>
              </p:nvSpPr>
              <p:spPr>
                <a:xfrm>
                  <a:off x="8605387" y="2565417"/>
                  <a:ext cx="332233" cy="21544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426E536-F4CB-94F1-4795-AC8A27A44F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5387" y="2565417"/>
                  <a:ext cx="332233" cy="215445"/>
                </a:xfrm>
                <a:prstGeom prst="rect">
                  <a:avLst/>
                </a:prstGeom>
                <a:blipFill>
                  <a:blip r:embed="rId6"/>
                  <a:stretch>
                    <a:fillRect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A7AECD29-D339-B89B-D85B-4F78EC9D6FFA}"/>
                    </a:ext>
                  </a:extLst>
                </p:cNvPr>
                <p:cNvSpPr txBox="1"/>
                <p:nvPr/>
              </p:nvSpPr>
              <p:spPr>
                <a:xfrm>
                  <a:off x="6082283" y="1223521"/>
                  <a:ext cx="332233" cy="21544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7AECD29-D339-B89B-D85B-4F78EC9D6F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2283" y="1223521"/>
                  <a:ext cx="332233" cy="215445"/>
                </a:xfrm>
                <a:prstGeom prst="rect">
                  <a:avLst/>
                </a:prstGeom>
                <a:blipFill>
                  <a:blip r:embed="rId7"/>
                  <a:stretch>
                    <a:fillRect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C8812992-39BF-74D8-4468-C245C2DCDEDC}"/>
                    </a:ext>
                  </a:extLst>
                </p:cNvPr>
                <p:cNvSpPr txBox="1"/>
                <p:nvPr/>
              </p:nvSpPr>
              <p:spPr>
                <a:xfrm>
                  <a:off x="6807438" y="2683777"/>
                  <a:ext cx="114911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C8812992-39BF-74D8-4468-C245C2DCDE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07438" y="2683777"/>
                  <a:ext cx="1149119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452849A1-E6A2-1715-4045-45F4C994FC68}"/>
                    </a:ext>
                  </a:extLst>
                </p:cNvPr>
                <p:cNvSpPr txBox="1"/>
                <p:nvPr/>
              </p:nvSpPr>
              <p:spPr>
                <a:xfrm>
                  <a:off x="5814074" y="2099343"/>
                  <a:ext cx="41665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452849A1-E6A2-1715-4045-45F4C994FC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4074" y="2099343"/>
                  <a:ext cx="416653" cy="215444"/>
                </a:xfrm>
                <a:prstGeom prst="rect">
                  <a:avLst/>
                </a:prstGeom>
                <a:blipFill>
                  <a:blip r:embed="rId9"/>
                  <a:stretch>
                    <a:fillRect l="-8824" r="-4412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502EFE27-693A-D5B5-D823-793504A3AB7D}"/>
                  </a:ext>
                </a:extLst>
              </p:cNvPr>
              <p:cNvSpPr txBox="1"/>
              <p:nvPr/>
            </p:nvSpPr>
            <p:spPr>
              <a:xfrm>
                <a:off x="460410" y="3241981"/>
                <a:ext cx="4594861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6 cm dan </a:t>
                </a:r>
                <a14:m>
                  <m:oMath xmlns:m="http://schemas.openxmlformats.org/officeDocument/2006/math">
                    <m:r>
                      <a:rPr lang="en-ID" sz="17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3 </m:t>
                    </m:r>
                    <m:r>
                      <m:rPr>
                        <m:sty m:val="p"/>
                      </m:rPr>
                      <a:rPr lang="en-ID" sz="17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02EFE27-693A-D5B5-D823-793504A3AB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10" y="3241981"/>
                <a:ext cx="4594861" cy="615553"/>
              </a:xfrm>
              <a:prstGeom prst="rect">
                <a:avLst/>
              </a:prstGeom>
              <a:blipFill>
                <a:blip r:embed="rId10"/>
                <a:stretch>
                  <a:fillRect l="-930" t="-2970" b="-13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191665" y="3857534"/>
                <a:ext cx="4114800" cy="745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i="0">
                        <a:latin typeface="Cambria Math" panose="02040503050406030204" pitchFamily="18" charset="0"/>
                      </a:rPr>
                      <m:t>Luas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×6 </m:t>
                    </m:r>
                    <m:r>
                      <m:rPr>
                        <m:sty m:val="p"/>
                      </m:rPr>
                      <a:rPr lang="en-ID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cm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 </m:t>
                    </m:r>
                    <m:r>
                      <m:rPr>
                        <m:sty m:val="p"/>
                      </m:rPr>
                      <a:rPr lang="en-ID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cm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=9 </m:t>
                    </m:r>
                    <m:sSup>
                      <m:sSupPr>
                        <m:ctrlPr>
                          <a:rPr lang="en-ID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ID" dirty="0" smtClean="0"/>
                  <a:t> </a:t>
                </a:r>
                <a:endParaRPr lang="en-ID" dirty="0"/>
              </a:p>
              <a:p>
                <a:pPr algn="ctr"/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adalah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9 </m:t>
                    </m:r>
                    <m:sSup>
                      <m:sSup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e>
                      <m:sup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665" y="3857534"/>
                <a:ext cx="4114800" cy="745076"/>
              </a:xfrm>
              <a:prstGeom prst="rect">
                <a:avLst/>
              </a:prstGeom>
              <a:blipFill>
                <a:blip r:embed="rId11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213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EEAE66-62AE-EBBA-87FF-10AAD91AEF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7" y="36338"/>
            <a:ext cx="3657600" cy="10096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3DCE79-E76B-810F-4F0E-3661A6F316B6}"/>
              </a:ext>
            </a:extLst>
          </p:cNvPr>
          <p:cNvSpPr txBox="1"/>
          <p:nvPr/>
        </p:nvSpPr>
        <p:spPr>
          <a:xfrm>
            <a:off x="454851" y="349870"/>
            <a:ext cx="2819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8.9 Sifat-Sifat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Segitiga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85800" y="1969683"/>
            <a:ext cx="2434389" cy="1718463"/>
            <a:chOff x="613611" y="2051356"/>
            <a:chExt cx="2434389" cy="171846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943C6BAF-E7B9-2F38-85C4-A964AEC77CAB}"/>
                    </a:ext>
                  </a:extLst>
                </p:cNvPr>
                <p:cNvSpPr txBox="1"/>
                <p:nvPr/>
              </p:nvSpPr>
              <p:spPr>
                <a:xfrm>
                  <a:off x="1401603" y="2051356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43C6BAF-E7B9-2F38-85C4-A964AEC77C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1603" y="2051356"/>
                  <a:ext cx="332233" cy="215444"/>
                </a:xfrm>
                <a:prstGeom prst="rect">
                  <a:avLst/>
                </a:prstGeom>
                <a:blipFill>
                  <a:blip r:embed="rId3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Group 11"/>
            <p:cNvGrpSpPr/>
            <p:nvPr/>
          </p:nvGrpSpPr>
          <p:grpSpPr>
            <a:xfrm>
              <a:off x="613611" y="2277578"/>
              <a:ext cx="2434389" cy="1492241"/>
              <a:chOff x="613611" y="2115980"/>
              <a:chExt cx="2434389" cy="1492241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xmlns="" id="{115BA127-8BAC-6866-F8A9-358FF3CA03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5800" y="3388601"/>
                <a:ext cx="2362200" cy="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xmlns="" id="{A06EE991-ECDC-8A8F-0195-711AC5FD997E}"/>
                  </a:ext>
                </a:extLst>
              </p:cNvPr>
              <p:cNvSpPr/>
              <p:nvPr/>
            </p:nvSpPr>
            <p:spPr>
              <a:xfrm>
                <a:off x="697042" y="2115980"/>
                <a:ext cx="1741357" cy="1272621"/>
              </a:xfrm>
              <a:prstGeom prst="triangle">
                <a:avLst/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xmlns="" id="{8AEC19F4-E506-C479-079F-40862925513C}"/>
                      </a:ext>
                    </a:extLst>
                  </p:cNvPr>
                  <p:cNvSpPr txBox="1"/>
                  <p:nvPr/>
                </p:nvSpPr>
                <p:spPr>
                  <a:xfrm>
                    <a:off x="613611" y="3392777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8AEC19F4-E506-C479-079F-40862925513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3611" y="3392777"/>
                    <a:ext cx="15562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8000" r="-20000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2A02ED4D-C183-C9BD-BA64-698F2093D961}"/>
                      </a:ext>
                    </a:extLst>
                  </p:cNvPr>
                  <p:cNvSpPr txBox="1"/>
                  <p:nvPr/>
                </p:nvSpPr>
                <p:spPr>
                  <a:xfrm>
                    <a:off x="2272282" y="3388601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2A02ED4D-C183-C9BD-BA64-698F2093D96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72282" y="3388601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xmlns="" id="{CE0AF152-0C47-36B1-1C78-73527AD2E679}"/>
                      </a:ext>
                    </a:extLst>
                  </p:cNvPr>
                  <p:cNvSpPr txBox="1"/>
                  <p:nvPr/>
                </p:nvSpPr>
                <p:spPr>
                  <a:xfrm>
                    <a:off x="2364735" y="3168984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CE0AF152-0C47-36B1-1C78-73527AD2E6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64735" y="3168984"/>
                    <a:ext cx="332233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xmlns="" id="{D52BE585-55AE-A8E5-A3E6-3EF9364A0419}"/>
                      </a:ext>
                    </a:extLst>
                  </p:cNvPr>
                  <p:cNvSpPr txBox="1"/>
                  <p:nvPr/>
                </p:nvSpPr>
                <p:spPr>
                  <a:xfrm>
                    <a:off x="2069334" y="316480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D52BE585-55AE-A8E5-A3E6-3EF9364A041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69334" y="3164809"/>
                    <a:ext cx="332233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54F1DD38-A69E-C244-1A03-1BC580FA8072}"/>
                  </a:ext>
                </a:extLst>
              </p:cNvPr>
              <p:cNvSpPr txBox="1"/>
              <p:nvPr/>
            </p:nvSpPr>
            <p:spPr>
              <a:xfrm>
                <a:off x="918877" y="3703748"/>
                <a:ext cx="1442061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sSub>
                        <m:sSubPr>
                          <m:ctrlPr>
                            <a:rPr lang="en-ID" sz="16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F1DD38-A69E-C244-1A03-1BC580FA8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877" y="3703748"/>
                <a:ext cx="1442061" cy="246221"/>
              </a:xfrm>
              <a:prstGeom prst="rect">
                <a:avLst/>
              </a:prstGeom>
              <a:blipFill>
                <a:blip r:embed="rId8"/>
                <a:stretch>
                  <a:fillRect l="-2119" r="-2119"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D574CE7-7607-1DDD-9F66-0E2838CA8F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1" y="1087788"/>
            <a:ext cx="6100355" cy="7565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A053D40-5200-E0E8-3717-EE3004FC4D0E}"/>
              </a:ext>
            </a:extLst>
          </p:cNvPr>
          <p:cNvSpPr txBox="1"/>
          <p:nvPr/>
        </p:nvSpPr>
        <p:spPr>
          <a:xfrm>
            <a:off x="339719" y="1197497"/>
            <a:ext cx="56800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3426994" y="2316846"/>
            <a:ext cx="4271211" cy="927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97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41ADBB-69D8-516F-1F36-C198936D66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23" y="96817"/>
            <a:ext cx="5022953" cy="6713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601C6BB-3710-5950-5536-448E615DB366}"/>
              </a:ext>
            </a:extLst>
          </p:cNvPr>
          <p:cNvSpPr txBox="1"/>
          <p:nvPr/>
        </p:nvSpPr>
        <p:spPr>
          <a:xfrm>
            <a:off x="339776" y="221370"/>
            <a:ext cx="4800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186353" y="1167263"/>
            <a:ext cx="2350790" cy="2025507"/>
            <a:chOff x="6183795" y="668821"/>
            <a:chExt cx="2859071" cy="2009069"/>
          </a:xfrm>
        </p:grpSpPr>
        <p:grpSp>
          <p:nvGrpSpPr>
            <p:cNvPr id="16" name="Group 15"/>
            <p:cNvGrpSpPr/>
            <p:nvPr/>
          </p:nvGrpSpPr>
          <p:grpSpPr>
            <a:xfrm>
              <a:off x="6183795" y="668821"/>
              <a:ext cx="2859071" cy="1621824"/>
              <a:chOff x="5901968" y="625308"/>
              <a:chExt cx="2859071" cy="1621824"/>
            </a:xfrm>
          </p:grpSpPr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xmlns="" id="{9D63616B-5B72-93A3-2BEF-2F398DE0CD8E}"/>
                  </a:ext>
                </a:extLst>
              </p:cNvPr>
              <p:cNvSpPr/>
              <p:nvPr/>
            </p:nvSpPr>
            <p:spPr>
              <a:xfrm>
                <a:off x="5998313" y="850215"/>
                <a:ext cx="2334643" cy="1219200"/>
              </a:xfrm>
              <a:prstGeom prst="triangle">
                <a:avLst>
                  <a:gd name="adj" fmla="val 20465"/>
                </a:avLst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xmlns="" id="{D91D9203-6DED-8D0E-E34F-816D28630BE7}"/>
                      </a:ext>
                    </a:extLst>
                  </p:cNvPr>
                  <p:cNvSpPr txBox="1"/>
                  <p:nvPr/>
                </p:nvSpPr>
                <p:spPr>
                  <a:xfrm>
                    <a:off x="5901968" y="2031688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D91D9203-6DED-8D0E-E34F-816D28630B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01968" y="2031688"/>
                    <a:ext cx="15562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6923" r="-19231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1353258B-92BA-A04D-7329-24612D6C1769}"/>
                      </a:ext>
                    </a:extLst>
                  </p:cNvPr>
                  <p:cNvSpPr txBox="1"/>
                  <p:nvPr/>
                </p:nvSpPr>
                <p:spPr>
                  <a:xfrm>
                    <a:off x="8428806" y="196277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1353258B-92BA-A04D-7329-24612D6C176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428806" y="1962779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46601006-CB0F-180D-7E64-52A230D598E7}"/>
                      </a:ext>
                    </a:extLst>
                  </p:cNvPr>
                  <p:cNvSpPr txBox="1"/>
                  <p:nvPr/>
                </p:nvSpPr>
                <p:spPr>
                  <a:xfrm>
                    <a:off x="6382647" y="625308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46601006-CB0F-180D-7E64-52A230D598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382647" y="625308"/>
                    <a:ext cx="332233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0B38E4F7-4CC9-3E38-753A-A269A0994F81}"/>
                    </a:ext>
                  </a:extLst>
                </p:cNvPr>
                <p:cNvSpPr txBox="1"/>
                <p:nvPr/>
              </p:nvSpPr>
              <p:spPr>
                <a:xfrm>
                  <a:off x="6506397" y="2158916"/>
                  <a:ext cx="2104206" cy="5189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</a:rPr>
                        <m:t>𝐵𝐶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𝐴𝐶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</m:oMath>
                  </a14:m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maka</a:t>
                  </a:r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ID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</m:oMath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B38E4F7-4CC9-3E38-753A-A269A0994F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6397" y="2158916"/>
                  <a:ext cx="2104206" cy="518974"/>
                </a:xfrm>
                <a:prstGeom prst="rect">
                  <a:avLst/>
                </a:prstGeom>
                <a:blipFill>
                  <a:blip r:embed="rId7"/>
                  <a:stretch>
                    <a:fillRect t="-23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" name="Group 1"/>
          <p:cNvGrpSpPr/>
          <p:nvPr/>
        </p:nvGrpSpPr>
        <p:grpSpPr>
          <a:xfrm>
            <a:off x="5375340" y="2889088"/>
            <a:ext cx="2412475" cy="1874734"/>
            <a:chOff x="5995518" y="2549973"/>
            <a:chExt cx="2869678" cy="2177883"/>
          </a:xfrm>
        </p:grpSpPr>
        <p:grpSp>
          <p:nvGrpSpPr>
            <p:cNvPr id="20" name="Group 19"/>
            <p:cNvGrpSpPr/>
            <p:nvPr/>
          </p:nvGrpSpPr>
          <p:grpSpPr>
            <a:xfrm>
              <a:off x="5995518" y="2549973"/>
              <a:ext cx="2869678" cy="1574245"/>
              <a:chOff x="5995518" y="2549973"/>
              <a:chExt cx="2869678" cy="1574245"/>
            </a:xfrm>
          </p:grpSpPr>
          <p:sp>
            <p:nvSpPr>
              <p:cNvPr id="11" name="Isosceles Triangle 10">
                <a:extLst>
                  <a:ext uri="{FF2B5EF4-FFF2-40B4-BE49-F238E27FC236}">
                    <a16:creationId xmlns:a16="http://schemas.microsoft.com/office/drawing/2014/main" xmlns="" id="{B8140BC9-E808-A939-E1FE-E8D8479B1828}"/>
                  </a:ext>
                </a:extLst>
              </p:cNvPr>
              <p:cNvSpPr/>
              <p:nvPr/>
            </p:nvSpPr>
            <p:spPr>
              <a:xfrm>
                <a:off x="6198320" y="2793108"/>
                <a:ext cx="2334643" cy="1219200"/>
              </a:xfrm>
              <a:prstGeom prst="triangle">
                <a:avLst>
                  <a:gd name="adj" fmla="val 20465"/>
                </a:avLst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04395337-84EF-8002-349E-33008BDB5161}"/>
                      </a:ext>
                    </a:extLst>
                  </p:cNvPr>
                  <p:cNvSpPr txBox="1"/>
                  <p:nvPr/>
                </p:nvSpPr>
                <p:spPr>
                  <a:xfrm>
                    <a:off x="5995518" y="3908774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4395337-84EF-8002-349E-33008BDB516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95518" y="3908774"/>
                    <a:ext cx="15562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8000" r="-24000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xmlns="" id="{67BABA5B-7EEC-4313-1EF2-D6914FD0D7FC}"/>
                      </a:ext>
                    </a:extLst>
                  </p:cNvPr>
                  <p:cNvSpPr txBox="1"/>
                  <p:nvPr/>
                </p:nvSpPr>
                <p:spPr>
                  <a:xfrm>
                    <a:off x="8532963" y="3893156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67BABA5B-7EEC-4313-1EF2-D6914FD0D7F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32963" y="3893156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xmlns="" id="{95CB0E97-1900-88DD-5B14-7DB860D9F6DD}"/>
                      </a:ext>
                    </a:extLst>
                  </p:cNvPr>
                  <p:cNvSpPr txBox="1"/>
                  <p:nvPr/>
                </p:nvSpPr>
                <p:spPr>
                  <a:xfrm>
                    <a:off x="6568776" y="2549973"/>
                    <a:ext cx="332233" cy="215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95CB0E97-1900-88DD-5B14-7DB860D9F6D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68776" y="2549973"/>
                    <a:ext cx="332233" cy="215443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23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8C6891D4-1681-5B82-2FBA-FA7A7B5D9221}"/>
                    </a:ext>
                  </a:extLst>
                </p:cNvPr>
                <p:cNvSpPr txBox="1"/>
                <p:nvPr/>
              </p:nvSpPr>
              <p:spPr>
                <a:xfrm>
                  <a:off x="6362003" y="4120030"/>
                  <a:ext cx="2104207" cy="60782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ID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ID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&gt;∠</m:t>
                      </m:r>
                      <m:r>
                        <a:rPr lang="en-ID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ID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ID" sz="14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maka</a:t>
                  </a:r>
                  <a:r>
                    <a:rPr lang="en-ID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ID" sz="1400" i="1">
                          <a:latin typeface="Cambria Math" panose="02040503050406030204" pitchFamily="18" charset="0"/>
                        </a:rPr>
                        <m:t>𝐵𝐶</m:t>
                      </m:r>
                      <m:r>
                        <a:rPr lang="en-ID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ID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𝐴𝐶</m:t>
                      </m:r>
                    </m:oMath>
                  </a14:m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C6891D4-1681-5B82-2FBA-FA7A7B5D92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62003" y="4120030"/>
                  <a:ext cx="2104207" cy="607826"/>
                </a:xfrm>
                <a:prstGeom prst="rect">
                  <a:avLst/>
                </a:prstGeom>
                <a:blipFill>
                  <a:blip r:embed="rId9"/>
                  <a:stretch>
                    <a:fillRect t="-235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1EDEF494-AD9A-D12C-940E-5D03A91AF71A}"/>
                  </a:ext>
                </a:extLst>
              </p:cNvPr>
              <p:cNvSpPr txBox="1"/>
              <p:nvPr/>
            </p:nvSpPr>
            <p:spPr>
              <a:xfrm>
                <a:off x="119400" y="928271"/>
                <a:ext cx="6576758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Jika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mengetahui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terbesarnya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hadapan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EDEF494-AD9A-D12C-940E-5D03A91AF7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00" y="928271"/>
                <a:ext cx="6576758" cy="584775"/>
              </a:xfrm>
              <a:prstGeom prst="rect">
                <a:avLst/>
              </a:prstGeom>
              <a:blipFill>
                <a:blip r:embed="rId10"/>
                <a:stretch>
                  <a:fillRect l="-557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176232" y="1673151"/>
            <a:ext cx="4626272" cy="12159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A:</a:t>
            </a:r>
          </a:p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sisi pertama lebih panjang dari sisi kedua, maka </a:t>
            </a:r>
            <a:r>
              <a:rPr lang="it-IT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 di hadapan sisi pertama lebih besar dari sudut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hadapan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176232" y="3096162"/>
            <a:ext cx="4626272" cy="13716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B:</a:t>
            </a:r>
          </a:p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satu sudut lebih besar dari sudut kedua, maka</a:t>
            </a:r>
          </a:p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 di hadapan sudut pertama lebih panjang dari sisi</a:t>
            </a:r>
          </a:p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hadapan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F1D333F-2B8A-15D1-C45B-B92DC868E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67" y="226573"/>
            <a:ext cx="3651353" cy="6874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DD13D75-4B84-E862-066C-FEFE5C82B6B2}"/>
              </a:ext>
            </a:extLst>
          </p:cNvPr>
          <p:cNvSpPr txBox="1"/>
          <p:nvPr/>
        </p:nvSpPr>
        <p:spPr>
          <a:xfrm>
            <a:off x="466821" y="313111"/>
            <a:ext cx="342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Ketidaksamaan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Sisi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C28AD12E-C230-F414-F484-855C1570C7AD}"/>
                  </a:ext>
                </a:extLst>
              </p:cNvPr>
              <p:cNvSpPr/>
              <p:nvPr/>
            </p:nvSpPr>
            <p:spPr>
              <a:xfrm>
                <a:off x="2934337" y="1658717"/>
                <a:ext cx="4524514" cy="158321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Teorema:</a:t>
                </a:r>
              </a:p>
              <a:p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 suatu segitiga, jumlah dua sisi selalu lebih besar dari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28AD12E-C230-F414-F484-855C1570C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4337" y="1658717"/>
                <a:ext cx="4524514" cy="1583217"/>
              </a:xfrm>
              <a:prstGeom prst="rect">
                <a:avLst/>
              </a:prstGeom>
              <a:blipFill>
                <a:blip r:embed="rId11"/>
                <a:stretch>
                  <a:fillRect l="-40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619294" y="1200150"/>
            <a:ext cx="2315043" cy="2691944"/>
            <a:chOff x="619294" y="1225778"/>
            <a:chExt cx="2315043" cy="2691944"/>
          </a:xfrm>
        </p:grpSpPr>
        <p:grpSp>
          <p:nvGrpSpPr>
            <p:cNvPr id="4" name="Group 3"/>
            <p:cNvGrpSpPr/>
            <p:nvPr/>
          </p:nvGrpSpPr>
          <p:grpSpPr>
            <a:xfrm>
              <a:off x="619294" y="1225778"/>
              <a:ext cx="2315043" cy="2691944"/>
              <a:chOff x="619294" y="1225778"/>
              <a:chExt cx="2315043" cy="2691944"/>
            </a:xfrm>
          </p:grpSpPr>
          <p:sp>
            <p:nvSpPr>
              <p:cNvPr id="5" name="Right Triangle 4">
                <a:extLst>
                  <a:ext uri="{FF2B5EF4-FFF2-40B4-BE49-F238E27FC236}">
                    <a16:creationId xmlns:a16="http://schemas.microsoft.com/office/drawing/2014/main" xmlns="" id="{3A903A9B-502E-6810-6136-0689EB4C8D99}"/>
                  </a:ext>
                </a:extLst>
              </p:cNvPr>
              <p:cNvSpPr/>
              <p:nvPr/>
            </p:nvSpPr>
            <p:spPr>
              <a:xfrm>
                <a:off x="785411" y="1466850"/>
                <a:ext cx="1905000" cy="2209800"/>
              </a:xfrm>
              <a:prstGeom prst="rtTriangle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xmlns="" id="{CD8D23C8-5A48-526C-A259-CDFDC6FB278E}"/>
                      </a:ext>
                    </a:extLst>
                  </p:cNvPr>
                  <p:cNvSpPr txBox="1"/>
                  <p:nvPr/>
                </p:nvSpPr>
                <p:spPr>
                  <a:xfrm>
                    <a:off x="2690411" y="3702278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CD8D23C8-5A48-526C-A259-CDFDC6FB27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90411" y="3702278"/>
                    <a:ext cx="243926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xmlns="" id="{8C086ADB-294A-54C4-C4D2-239184A187D6}"/>
                      </a:ext>
                    </a:extLst>
                  </p:cNvPr>
                  <p:cNvSpPr txBox="1"/>
                  <p:nvPr/>
                </p:nvSpPr>
                <p:spPr>
                  <a:xfrm>
                    <a:off x="619294" y="3676650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8C086ADB-294A-54C4-C4D2-239184A187D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9294" y="3676650"/>
                    <a:ext cx="332233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FF363007-0191-7095-1BC7-825BEEA74A93}"/>
                      </a:ext>
                    </a:extLst>
                  </p:cNvPr>
                  <p:cNvSpPr txBox="1"/>
                  <p:nvPr/>
                </p:nvSpPr>
                <p:spPr>
                  <a:xfrm>
                    <a:off x="619294" y="1225778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FF363007-0191-7095-1BC7-825BEEA74A9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9294" y="1225778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xmlns="" id="{8BBFC813-923A-A65D-B1E7-09D3ED7CB2C9}"/>
                  </a:ext>
                </a:extLst>
              </p:cNvPr>
              <p:cNvCxnSpPr>
                <a:stCxn id="5" idx="2"/>
                <a:endCxn id="5" idx="5"/>
              </p:cNvCxnSpPr>
              <p:nvPr/>
            </p:nvCxnSpPr>
            <p:spPr>
              <a:xfrm flipV="1">
                <a:off x="785411" y="2571750"/>
                <a:ext cx="952500" cy="1104900"/>
              </a:xfrm>
              <a:prstGeom prst="line">
                <a:avLst/>
              </a:prstGeom>
              <a:ln w="63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xmlns="" id="{ECAEFBB6-270C-6584-B7CB-1056117D7F9A}"/>
                      </a:ext>
                    </a:extLst>
                  </p:cNvPr>
                  <p:cNvSpPr txBox="1"/>
                  <p:nvPr/>
                </p:nvSpPr>
                <p:spPr>
                  <a:xfrm>
                    <a:off x="1737911" y="2376645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ECAEFBB6-270C-6584-B7CB-1056117D7F9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37911" y="2376645"/>
                    <a:ext cx="332233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xmlns="" id="{CE59EADF-E654-D145-23B2-60B90212F54A}"/>
                      </a:ext>
                    </a:extLst>
                  </p:cNvPr>
                  <p:cNvSpPr txBox="1"/>
                  <p:nvPr/>
                </p:nvSpPr>
                <p:spPr>
                  <a:xfrm>
                    <a:off x="1261661" y="3026491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CE59EADF-E654-D145-23B2-60B90212F54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61661" y="3026491"/>
                    <a:ext cx="332233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60ADE71D-916B-66B0-E5F9-73E190F59755}"/>
                      </a:ext>
                    </a:extLst>
                  </p:cNvPr>
                  <p:cNvSpPr txBox="1"/>
                  <p:nvPr/>
                </p:nvSpPr>
                <p:spPr>
                  <a:xfrm>
                    <a:off x="2209800" y="2908756"/>
                    <a:ext cx="26278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60ADE71D-916B-66B0-E5F9-73E190F597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09800" y="2908756"/>
                    <a:ext cx="262787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xmlns="" id="{F2DDCA7E-A870-7C8E-C724-B411801B8EA9}"/>
                      </a:ext>
                    </a:extLst>
                  </p:cNvPr>
                  <p:cNvSpPr txBox="1"/>
                  <p:nvPr/>
                </p:nvSpPr>
                <p:spPr>
                  <a:xfrm>
                    <a:off x="1571795" y="3702278"/>
                    <a:ext cx="332232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F2DDCA7E-A870-7C8E-C724-B411801B8EA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71795" y="3702278"/>
                    <a:ext cx="332232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1119361B-DFD4-7C6A-9D11-D62A61708DAB}"/>
                  </a:ext>
                </a:extLst>
              </p:cNvPr>
              <p:cNvCxnSpPr/>
              <p:nvPr/>
            </p:nvCxnSpPr>
            <p:spPr>
              <a:xfrm>
                <a:off x="1185461" y="3016146"/>
                <a:ext cx="152400" cy="107722"/>
              </a:xfrm>
              <a:prstGeom prst="line">
                <a:avLst/>
              </a:prstGeom>
              <a:ln w="63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xmlns="" id="{5DCD931F-37F3-782E-4378-35185631A0ED}"/>
                  </a:ext>
                </a:extLst>
              </p:cNvPr>
              <p:cNvCxnSpPr/>
              <p:nvPr/>
            </p:nvCxnSpPr>
            <p:spPr>
              <a:xfrm>
                <a:off x="1256664" y="2970258"/>
                <a:ext cx="152400" cy="107722"/>
              </a:xfrm>
              <a:prstGeom prst="line">
                <a:avLst/>
              </a:prstGeom>
              <a:ln w="63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C889137D-A95E-E8CB-596E-845BE39852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2864" y="2132795"/>
                <a:ext cx="172369" cy="61322"/>
              </a:xfrm>
              <a:prstGeom prst="line">
                <a:avLst/>
              </a:prstGeom>
              <a:ln w="63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xmlns="" id="{08E27097-4D95-9935-8CE2-4B619E168215}"/>
                      </a:ext>
                    </a:extLst>
                  </p:cNvPr>
                  <p:cNvSpPr txBox="1"/>
                  <p:nvPr/>
                </p:nvSpPr>
                <p:spPr>
                  <a:xfrm>
                    <a:off x="1252931" y="176763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08E27097-4D95-9935-8CE2-4B619E16821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52931" y="1767639"/>
                    <a:ext cx="332233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889137D-A95E-E8CB-596E-845BE39852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8642" y="2184111"/>
              <a:ext cx="172369" cy="61322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449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36" b="97394" l="765" r="981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243">
            <a:off x="2657243" y="553895"/>
            <a:ext cx="4353851" cy="42257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52400" y="651035"/>
            <a:ext cx="5851200" cy="744669"/>
            <a:chOff x="517437" y="545950"/>
            <a:chExt cx="3462226" cy="588958"/>
          </a:xfrm>
        </p:grpSpPr>
        <p:grpSp>
          <p:nvGrpSpPr>
            <p:cNvPr id="16" name="Group 15"/>
            <p:cNvGrpSpPr/>
            <p:nvPr/>
          </p:nvGrpSpPr>
          <p:grpSpPr>
            <a:xfrm>
              <a:off x="517437" y="545950"/>
              <a:ext cx="3462226" cy="588958"/>
              <a:chOff x="517437" y="545950"/>
              <a:chExt cx="3462226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437" y="654129"/>
                <a:ext cx="3462226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BANGUN DATAR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8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9799" y="15191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466066" y="4556482"/>
            <a:ext cx="195951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81000" y="2160324"/>
                <a:ext cx="687705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=3, 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i="1" smtClean="0">
                        <a:latin typeface="Cambria Math" panose="02040503050406030204" pitchFamily="18" charset="0"/>
                      </a:rPr>
                      <m:t>=10, </m:t>
                    </m:r>
                  </m:oMath>
                </a14:m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1714500" algn="l"/>
                  </a:tabLst>
                </a:pP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=4, 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=9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=6, 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arena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kumpulan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i-FI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3, 4, dan 6 </a:t>
                </a:r>
                <a:r>
                  <a:rPr lang="fi-FI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 panjang sisi-sisi sebuah segitiga.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160324"/>
                <a:ext cx="6877050" cy="1754326"/>
              </a:xfrm>
              <a:prstGeom prst="rect">
                <a:avLst/>
              </a:prstGeom>
              <a:blipFill>
                <a:blip r:embed="rId2"/>
                <a:stretch>
                  <a:fillRect l="-798" t="-1736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A7C4DAE9-A9E8-9F39-5FEE-90DBFE58F0AF}"/>
                  </a:ext>
                </a:extLst>
              </p:cNvPr>
              <p:cNvSpPr txBox="1"/>
              <p:nvPr/>
            </p:nvSpPr>
            <p:spPr>
              <a:xfrm>
                <a:off x="211697" y="728201"/>
                <a:ext cx="6798704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Apakah kumpulan bilangan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3, 4, </m:t>
                    </m:r>
                    <m:r>
                      <m:rPr>
                        <m:sty m:val="p"/>
                      </m:rPr>
                      <a:rPr lang="en-US" sz="1600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dan</m:t>
                    </m:r>
                    <m:r>
                      <a:rPr lang="en-US" sz="1600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6 </m:t>
                    </m:r>
                  </m:oMath>
                </a14:m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 panjang </a:t>
                </a:r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sisi-sisi sebuah segitiga</a:t>
                </a:r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endParaRPr lang="sv-SE" sz="10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sv-SE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C4DAE9-A9E8-9F39-5FEE-90DBFE58F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97" y="728201"/>
                <a:ext cx="6798704" cy="1015663"/>
              </a:xfrm>
              <a:prstGeom prst="rect">
                <a:avLst/>
              </a:prstGeom>
              <a:blipFill>
                <a:blip r:embed="rId3"/>
                <a:stretch>
                  <a:fillRect l="-538" t="-1796" b="-3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7C58E501-12B6-48A9-9DC8-B7632B07CF84}"/>
                  </a:ext>
                </a:extLst>
              </p:cNvPr>
              <p:cNvSpPr txBox="1"/>
              <p:nvPr/>
            </p:nvSpPr>
            <p:spPr>
              <a:xfrm>
                <a:off x="457200" y="1723162"/>
                <a:ext cx="48169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=3,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=4, 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C58E501-12B6-48A9-9DC8-B7632B07CF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723162"/>
                <a:ext cx="4816967" cy="338554"/>
              </a:xfrm>
              <a:prstGeom prst="rect">
                <a:avLst/>
              </a:prstGeom>
              <a:blipFill>
                <a:blip r:embed="rId4"/>
                <a:stretch>
                  <a:fillRect l="-633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228600" y="290061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9075" y="78243"/>
            <a:ext cx="3133725" cy="1047750"/>
            <a:chOff x="191663" y="187752"/>
            <a:chExt cx="3276600" cy="104775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546E5EC6-790A-0673-6E6B-D93DDE380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663" y="187752"/>
              <a:ext cx="3276600" cy="104775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666D6C02-ACC5-B6F3-273C-0ADC28C092B3}"/>
                </a:ext>
              </a:extLst>
            </p:cNvPr>
            <p:cNvSpPr txBox="1"/>
            <p:nvPr/>
          </p:nvSpPr>
          <p:spPr>
            <a:xfrm>
              <a:off x="534805" y="526056"/>
              <a:ext cx="259031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8.10 </a:t>
              </a:r>
              <a:r>
                <a:rPr lang="en-US" sz="2100" b="1" dirty="0" err="1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Jajargenjang</a:t>
              </a:r>
              <a:endPara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19075" y="1264800"/>
            <a:ext cx="3372201" cy="718701"/>
            <a:chOff x="68705" y="974254"/>
            <a:chExt cx="3518106" cy="7187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06D6DB8F-E821-998D-CA39-74EFB689D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05" y="974254"/>
              <a:ext cx="3413944" cy="71870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FDAE8B00-0C09-197F-C67D-5504468906F7}"/>
                </a:ext>
              </a:extLst>
            </p:cNvPr>
            <p:cNvSpPr txBox="1"/>
            <p:nvPr/>
          </p:nvSpPr>
          <p:spPr>
            <a:xfrm>
              <a:off x="317133" y="1091300"/>
              <a:ext cx="32696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Sifat-sifat</a:t>
              </a:r>
              <a:r>
                <a:rPr lang="en-ID" sz="20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2000" b="1" dirty="0" err="1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Jajargenjang</a:t>
              </a:r>
              <a:endPara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E58A9D0-8016-EAD4-A58D-7017F9F8CD2A}"/>
              </a:ext>
            </a:extLst>
          </p:cNvPr>
          <p:cNvSpPr txBox="1"/>
          <p:nvPr/>
        </p:nvSpPr>
        <p:spPr>
          <a:xfrm>
            <a:off x="628464" y="3561466"/>
            <a:ext cx="83682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 ∠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ADB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∠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DBC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berseberangan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dipotong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oleh garis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257800" y="1962846"/>
            <a:ext cx="2567381" cy="1204951"/>
            <a:chOff x="2561121" y="2371383"/>
            <a:chExt cx="2751571" cy="1441287"/>
          </a:xfrm>
        </p:grpSpPr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xmlns="" id="{EA5067D4-B373-553E-B50C-C280FC381898}"/>
                </a:ext>
              </a:extLst>
            </p:cNvPr>
            <p:cNvSpPr/>
            <p:nvPr/>
          </p:nvSpPr>
          <p:spPr>
            <a:xfrm>
              <a:off x="2739140" y="2633395"/>
              <a:ext cx="2299741" cy="990600"/>
            </a:xfrm>
            <a:prstGeom prst="flowChartInputOutpu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561121" y="2371383"/>
              <a:ext cx="2751571" cy="1441287"/>
              <a:chOff x="2561121" y="2371383"/>
              <a:chExt cx="2751571" cy="1441287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9BD01C2D-BC61-0D84-337A-8FB306B67F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9867" y="2633394"/>
                <a:ext cx="1362132" cy="990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xmlns="" id="{BB4BC087-4214-40C8-6C32-A7325774925D}"/>
                  </a:ext>
                </a:extLst>
              </p:cNvPr>
              <p:cNvSpPr/>
              <p:nvPr/>
            </p:nvSpPr>
            <p:spPr>
              <a:xfrm rot="17921754">
                <a:off x="4441613" y="3391479"/>
                <a:ext cx="377354" cy="465027"/>
              </a:xfrm>
              <a:prstGeom prst="arc">
                <a:avLst>
                  <a:gd name="adj1" fmla="val 15995715"/>
                  <a:gd name="adj2" fmla="val 2077742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xmlns="" id="{CEF95B98-00DC-8DB2-48FC-60CEBF59281B}"/>
                      </a:ext>
                    </a:extLst>
                  </p:cNvPr>
                  <p:cNvSpPr txBox="1"/>
                  <p:nvPr/>
                </p:nvSpPr>
                <p:spPr>
                  <a:xfrm>
                    <a:off x="2561121" y="3577929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CEF95B98-00DC-8DB2-48FC-60CEBF59281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61121" y="3577929"/>
                    <a:ext cx="243926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9091" r="-6061" b="-193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xmlns="" id="{0C1970D5-4BE5-5613-AEC8-D1ACD468C504}"/>
                      </a:ext>
                    </a:extLst>
                  </p:cNvPr>
                  <p:cNvSpPr txBox="1"/>
                  <p:nvPr/>
                </p:nvSpPr>
                <p:spPr>
                  <a:xfrm>
                    <a:off x="4480862" y="3579288"/>
                    <a:ext cx="33223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0C1970D5-4BE5-5613-AEC8-D1ACD468C50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80862" y="3579288"/>
                    <a:ext cx="332234" cy="215444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2758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xmlns="" id="{F07C928E-B61B-9CE8-9073-B6612CA11E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16078" y="2371383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07C928E-B61B-9CE8-9073-B6612CA11E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16078" y="2371383"/>
                    <a:ext cx="332233" cy="215444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b="-23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xmlns="" id="{33C0227F-A113-354C-2D72-A11BA3B98201}"/>
                      </a:ext>
                    </a:extLst>
                  </p:cNvPr>
                  <p:cNvSpPr txBox="1"/>
                  <p:nvPr/>
                </p:nvSpPr>
                <p:spPr>
                  <a:xfrm>
                    <a:off x="4980459" y="2479106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33C0227F-A113-354C-2D72-A11BA3B9820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80459" y="2479106"/>
                    <a:ext cx="332233" cy="215444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b="-193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9" name="Arc 28">
              <a:extLst>
                <a:ext uri="{FF2B5EF4-FFF2-40B4-BE49-F238E27FC236}">
                  <a16:creationId xmlns:a16="http://schemas.microsoft.com/office/drawing/2014/main" xmlns="" id="{BB4BC087-4214-40C8-6C32-A7325774925D}"/>
                </a:ext>
              </a:extLst>
            </p:cNvPr>
            <p:cNvSpPr/>
            <p:nvPr/>
          </p:nvSpPr>
          <p:spPr>
            <a:xfrm rot="7580740">
              <a:off x="3029365" y="2339937"/>
              <a:ext cx="336740" cy="515676"/>
            </a:xfrm>
            <a:prstGeom prst="arc">
              <a:avLst>
                <a:gd name="adj1" fmla="val 16294444"/>
                <a:gd name="adj2" fmla="val 2078896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323602" y="2154806"/>
            <a:ext cx="4245927" cy="9968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A:</a:t>
            </a:r>
          </a:p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jajargenjang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berhadapan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23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20E50242-D923-85B9-933B-E2647F90F73A}"/>
                  </a:ext>
                </a:extLst>
              </p:cNvPr>
              <p:cNvSpPr txBox="1"/>
              <p:nvPr/>
            </p:nvSpPr>
            <p:spPr>
              <a:xfrm>
                <a:off x="298389" y="2690396"/>
                <a:ext cx="590958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𝐴𝐷𝐵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𝐷𝐵𝐶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ID" sz="1600" b="0" i="1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𝐵𝐷𝐶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𝐴𝐵𝐷</m:t>
                    </m:r>
                  </m:oMath>
                </a14:m>
                <a:r>
                  <a:rPr lang="en-ID" sz="160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maka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𝐴𝐷𝐶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0E50242-D923-85B9-933B-E2647F90F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389" y="2690396"/>
                <a:ext cx="5909584" cy="338554"/>
              </a:xfrm>
              <a:prstGeom prst="rect">
                <a:avLst/>
              </a:prstGeom>
              <a:blipFill>
                <a:blip r:embed="rId2"/>
                <a:stretch>
                  <a:fillRect l="-413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322147" y="151249"/>
            <a:ext cx="4354473" cy="9112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B:</a:t>
            </a:r>
          </a:p>
          <a:p>
            <a:pPr>
              <a:lnSpc>
                <a:spcPct val="150000"/>
              </a:lnSpc>
            </a:pP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 berhadapan dalam jajargenjang sama </a:t>
            </a:r>
            <a:r>
              <a:rPr lang="sv-SE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besar.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293727" y="3172511"/>
            <a:ext cx="5345073" cy="9432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C:</a:t>
            </a:r>
          </a:p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berdekatan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jajargenjang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180°.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3399368" y="1373060"/>
            <a:ext cx="2380726" cy="1030417"/>
            <a:chOff x="162382" y="2441228"/>
            <a:chExt cx="2751571" cy="1438381"/>
          </a:xfrm>
        </p:grpSpPr>
        <p:sp>
          <p:nvSpPr>
            <p:cNvPr id="47" name="Flowchart: Data 46">
              <a:extLst>
                <a:ext uri="{FF2B5EF4-FFF2-40B4-BE49-F238E27FC236}">
                  <a16:creationId xmlns:a16="http://schemas.microsoft.com/office/drawing/2014/main" xmlns="" id="{1B4ED49A-8E44-250B-5F77-F1E9CAC3AFC9}"/>
                </a:ext>
              </a:extLst>
            </p:cNvPr>
            <p:cNvSpPr/>
            <p:nvPr/>
          </p:nvSpPr>
          <p:spPr>
            <a:xfrm>
              <a:off x="348209" y="2633394"/>
              <a:ext cx="2299741" cy="990600"/>
            </a:xfrm>
            <a:prstGeom prst="flowChartInputOutpu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352BC708-53C9-A0DC-68E2-E047C6D31951}"/>
                </a:ext>
              </a:extLst>
            </p:cNvPr>
            <p:cNvCxnSpPr>
              <a:cxnSpLocks/>
            </p:cNvCxnSpPr>
            <p:nvPr/>
          </p:nvCxnSpPr>
          <p:spPr>
            <a:xfrm>
              <a:off x="796701" y="2633393"/>
              <a:ext cx="1413099" cy="990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xmlns="" id="{9A27749F-612C-9CB1-3B7F-B0995D081E1E}"/>
                    </a:ext>
                  </a:extLst>
                </p:cNvPr>
                <p:cNvSpPr txBox="1"/>
                <p:nvPr/>
              </p:nvSpPr>
              <p:spPr>
                <a:xfrm>
                  <a:off x="162382" y="3548178"/>
                  <a:ext cx="243926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9A27749F-612C-9CB1-3B7F-B0995D081E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382" y="3548178"/>
                  <a:ext cx="243926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703" b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F04CAB32-E795-2BB6-7A89-B0FABBB46B9A}"/>
                    </a:ext>
                  </a:extLst>
                </p:cNvPr>
                <p:cNvSpPr txBox="1"/>
                <p:nvPr/>
              </p:nvSpPr>
              <p:spPr>
                <a:xfrm>
                  <a:off x="2173261" y="3650318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F04CAB32-E795-2BB6-7A89-B0FABBB46B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73261" y="3650318"/>
                  <a:ext cx="332233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xmlns="" id="{9B91D01E-B699-BCA9-5831-D905A3E28A90}"/>
                    </a:ext>
                  </a:extLst>
                </p:cNvPr>
                <p:cNvSpPr txBox="1"/>
                <p:nvPr/>
              </p:nvSpPr>
              <p:spPr>
                <a:xfrm>
                  <a:off x="456792" y="2441228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B91D01E-B699-BCA9-5831-D905A3E28A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792" y="2441228"/>
                  <a:ext cx="332233" cy="215444"/>
                </a:xfrm>
                <a:prstGeom prst="rect">
                  <a:avLst/>
                </a:prstGeom>
                <a:blipFill>
                  <a:blip r:embed="rId6"/>
                  <a:stretch>
                    <a:fillRect b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xmlns="" id="{1E6C5519-D903-7807-32D6-8DBAF47FADD5}"/>
                    </a:ext>
                  </a:extLst>
                </p:cNvPr>
                <p:cNvSpPr txBox="1"/>
                <p:nvPr/>
              </p:nvSpPr>
              <p:spPr>
                <a:xfrm>
                  <a:off x="2581720" y="2449355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1E6C5519-D903-7807-32D6-8DBAF47FAD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81720" y="2449355"/>
                  <a:ext cx="332233" cy="215444"/>
                </a:xfrm>
                <a:prstGeom prst="rect">
                  <a:avLst/>
                </a:prstGeom>
                <a:blipFill>
                  <a:blip r:embed="rId7"/>
                  <a:stretch>
                    <a:fillRect b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Arc 52">
              <a:extLst>
                <a:ext uri="{FF2B5EF4-FFF2-40B4-BE49-F238E27FC236}">
                  <a16:creationId xmlns:a16="http://schemas.microsoft.com/office/drawing/2014/main" xmlns="" id="{B3A66E7D-7844-0743-C204-C3DF25981471}"/>
                </a:ext>
              </a:extLst>
            </p:cNvPr>
            <p:cNvSpPr/>
            <p:nvPr/>
          </p:nvSpPr>
          <p:spPr>
            <a:xfrm rot="3391478">
              <a:off x="717830" y="2503315"/>
              <a:ext cx="241031" cy="583754"/>
            </a:xfrm>
            <a:prstGeom prst="arc">
              <a:avLst>
                <a:gd name="adj1" fmla="val 16438379"/>
                <a:gd name="adj2" fmla="val 18015246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Arc 53">
              <a:extLst>
                <a:ext uri="{FF2B5EF4-FFF2-40B4-BE49-F238E27FC236}">
                  <a16:creationId xmlns:a16="http://schemas.microsoft.com/office/drawing/2014/main" xmlns="" id="{7238A80F-466B-F9CD-796F-B9F37671455E}"/>
                </a:ext>
              </a:extLst>
            </p:cNvPr>
            <p:cNvSpPr/>
            <p:nvPr/>
          </p:nvSpPr>
          <p:spPr>
            <a:xfrm rot="15048561">
              <a:off x="1844726" y="3523473"/>
              <a:ext cx="418003" cy="294269"/>
            </a:xfrm>
            <a:prstGeom prst="arc">
              <a:avLst>
                <a:gd name="adj1" fmla="val 18241146"/>
                <a:gd name="adj2" fmla="val 2135086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85800" y="1134111"/>
            <a:ext cx="2567381" cy="1204951"/>
            <a:chOff x="2561121" y="2371383"/>
            <a:chExt cx="2751571" cy="1441287"/>
          </a:xfrm>
        </p:grpSpPr>
        <p:sp>
          <p:nvSpPr>
            <p:cNvPr id="56" name="Flowchart: Data 55">
              <a:extLst>
                <a:ext uri="{FF2B5EF4-FFF2-40B4-BE49-F238E27FC236}">
                  <a16:creationId xmlns:a16="http://schemas.microsoft.com/office/drawing/2014/main" xmlns="" id="{EA5067D4-B373-553E-B50C-C280FC381898}"/>
                </a:ext>
              </a:extLst>
            </p:cNvPr>
            <p:cNvSpPr/>
            <p:nvPr/>
          </p:nvSpPr>
          <p:spPr>
            <a:xfrm>
              <a:off x="2739140" y="2633394"/>
              <a:ext cx="2299741" cy="990600"/>
            </a:xfrm>
            <a:prstGeom prst="flowChartInputOutpu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561121" y="2371383"/>
              <a:ext cx="2751571" cy="1441287"/>
              <a:chOff x="2561121" y="2371383"/>
              <a:chExt cx="2751571" cy="1441287"/>
            </a:xfrm>
          </p:grpSpPr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xmlns="" id="{9BD01C2D-BC61-0D84-337A-8FB306B67F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9867" y="2633394"/>
                <a:ext cx="1362132" cy="990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Arc 60">
                <a:extLst>
                  <a:ext uri="{FF2B5EF4-FFF2-40B4-BE49-F238E27FC236}">
                    <a16:creationId xmlns:a16="http://schemas.microsoft.com/office/drawing/2014/main" xmlns="" id="{BB4BC087-4214-40C8-6C32-A7325774925D}"/>
                  </a:ext>
                </a:extLst>
              </p:cNvPr>
              <p:cNvSpPr/>
              <p:nvPr/>
            </p:nvSpPr>
            <p:spPr>
              <a:xfrm rot="17921754">
                <a:off x="4441613" y="3391479"/>
                <a:ext cx="377354" cy="465027"/>
              </a:xfrm>
              <a:prstGeom prst="arc">
                <a:avLst>
                  <a:gd name="adj1" fmla="val 15723983"/>
                  <a:gd name="adj2" fmla="val 20777424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xmlns="" id="{CEF95B98-00DC-8DB2-48FC-60CEBF59281B}"/>
                      </a:ext>
                    </a:extLst>
                  </p:cNvPr>
                  <p:cNvSpPr txBox="1"/>
                  <p:nvPr/>
                </p:nvSpPr>
                <p:spPr>
                  <a:xfrm>
                    <a:off x="2561121" y="3577929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CEF95B98-00DC-8DB2-48FC-60CEBF59281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61121" y="3577929"/>
                    <a:ext cx="243926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9091" r="-6061" b="-193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xmlns="" id="{0C1970D5-4BE5-5613-AEC8-D1ACD468C504}"/>
                      </a:ext>
                    </a:extLst>
                  </p:cNvPr>
                  <p:cNvSpPr txBox="1"/>
                  <p:nvPr/>
                </p:nvSpPr>
                <p:spPr>
                  <a:xfrm>
                    <a:off x="4480862" y="3579288"/>
                    <a:ext cx="33223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C1970D5-4BE5-5613-AEC8-D1ACD468C50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80862" y="3579288"/>
                    <a:ext cx="332234" cy="215444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233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xmlns="" id="{F07C928E-B61B-9CE8-9073-B6612CA11E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16078" y="2371383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F07C928E-B61B-9CE8-9073-B6612CA11E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16078" y="2371383"/>
                    <a:ext cx="332233" cy="215444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b="-2758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xmlns="" id="{33C0227F-A113-354C-2D72-A11BA3B98201}"/>
                      </a:ext>
                    </a:extLst>
                  </p:cNvPr>
                  <p:cNvSpPr txBox="1"/>
                  <p:nvPr/>
                </p:nvSpPr>
                <p:spPr>
                  <a:xfrm>
                    <a:off x="4980459" y="2479106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33C0227F-A113-354C-2D72-A11BA3B9820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80459" y="2479106"/>
                    <a:ext cx="332233" cy="215444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b="-193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58" name="Arc 57">
              <a:extLst>
                <a:ext uri="{FF2B5EF4-FFF2-40B4-BE49-F238E27FC236}">
                  <a16:creationId xmlns:a16="http://schemas.microsoft.com/office/drawing/2014/main" xmlns="" id="{BB4BC087-4214-40C8-6C32-A7325774925D}"/>
                </a:ext>
              </a:extLst>
            </p:cNvPr>
            <p:cNvSpPr/>
            <p:nvPr/>
          </p:nvSpPr>
          <p:spPr>
            <a:xfrm rot="7580740">
              <a:off x="3029365" y="2339937"/>
              <a:ext cx="336740" cy="515676"/>
            </a:xfrm>
            <a:prstGeom prst="arc">
              <a:avLst>
                <a:gd name="adj1" fmla="val 16266314"/>
                <a:gd name="adj2" fmla="val 2078896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5579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410200" y="180381"/>
            <a:ext cx="2133600" cy="918936"/>
            <a:chOff x="221105" y="1104686"/>
            <a:chExt cx="3254089" cy="13517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xmlns="" id="{FB85E437-DD06-71A6-5CE1-A1777D54B216}"/>
                    </a:ext>
                  </a:extLst>
                </p:cNvPr>
                <p:cNvSpPr txBox="1"/>
                <p:nvPr/>
              </p:nvSpPr>
              <p:spPr>
                <a:xfrm>
                  <a:off x="221105" y="2241010"/>
                  <a:ext cx="243926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FB85E437-DD06-71A6-5CE1-A1777D54B2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105" y="2241010"/>
                  <a:ext cx="243926" cy="215444"/>
                </a:xfrm>
                <a:prstGeom prst="rect">
                  <a:avLst/>
                </a:prstGeom>
                <a:blipFill>
                  <a:blip r:embed="rId2"/>
                  <a:stretch>
                    <a:fillRect l="-23077" r="-19231"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xmlns="" id="{4BED6B2E-6806-0D79-8E9E-33D75C508FB6}"/>
                    </a:ext>
                  </a:extLst>
                </p:cNvPr>
                <p:cNvSpPr txBox="1"/>
                <p:nvPr/>
              </p:nvSpPr>
              <p:spPr>
                <a:xfrm>
                  <a:off x="2571033" y="2241010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4BED6B2E-6806-0D79-8E9E-33D75C508F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71033" y="2241010"/>
                  <a:ext cx="332233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5556" r="-2778"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87C9FA9D-8C3F-EAEB-D1E6-A6D7973BC79F}"/>
                    </a:ext>
                  </a:extLst>
                </p:cNvPr>
                <p:cNvSpPr txBox="1"/>
                <p:nvPr/>
              </p:nvSpPr>
              <p:spPr>
                <a:xfrm>
                  <a:off x="754482" y="1104686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87C9FA9D-8C3F-EAEB-D1E6-A6D7973BC7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4482" y="1104686"/>
                  <a:ext cx="332233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8333" r="-2778"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xmlns="" id="{79581CB4-10F8-BA9A-5469-3A2B4BDF1439}"/>
                    </a:ext>
                  </a:extLst>
                </p:cNvPr>
                <p:cNvSpPr txBox="1"/>
                <p:nvPr/>
              </p:nvSpPr>
              <p:spPr>
                <a:xfrm>
                  <a:off x="3142961" y="1142063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79581CB4-10F8-BA9A-5469-3A2B4BDF14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42961" y="1142063"/>
                  <a:ext cx="332233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5556" b="-5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" name="Group 4"/>
            <p:cNvGrpSpPr/>
            <p:nvPr/>
          </p:nvGrpSpPr>
          <p:grpSpPr>
            <a:xfrm>
              <a:off x="457200" y="1199805"/>
              <a:ext cx="2743200" cy="1067145"/>
              <a:chOff x="457200" y="1199805"/>
              <a:chExt cx="2743200" cy="1067145"/>
            </a:xfrm>
          </p:grpSpPr>
          <p:sp>
            <p:nvSpPr>
              <p:cNvPr id="4" name="Flowchart: Data 3">
                <a:extLst>
                  <a:ext uri="{FF2B5EF4-FFF2-40B4-BE49-F238E27FC236}">
                    <a16:creationId xmlns:a16="http://schemas.microsoft.com/office/drawing/2014/main" xmlns="" id="{E0FDF0A0-33F1-6E98-344B-B5C1A1D39919}"/>
                  </a:ext>
                </a:extLst>
              </p:cNvPr>
              <p:cNvSpPr/>
              <p:nvPr/>
            </p:nvSpPr>
            <p:spPr>
              <a:xfrm>
                <a:off x="457200" y="1276350"/>
                <a:ext cx="2743200" cy="990600"/>
              </a:xfrm>
              <a:prstGeom prst="flowChartInputOutput">
                <a:avLst/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xmlns="" id="{F50B5584-A2F8-C7F7-D6B4-5DBD5EB796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7400" y="1199805"/>
                <a:ext cx="0" cy="15274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xmlns="" id="{51A3844C-901B-36D3-7CF2-BCCE027E84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8721" y="1199805"/>
                <a:ext cx="0" cy="15274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xmlns="" id="{7953437B-558B-9889-3307-716208FC9C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0360" y="1733550"/>
                <a:ext cx="16764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0810D599-CF74-EEF5-9CC0-54C384EB96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82" y="1657350"/>
                <a:ext cx="152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xmlns="" id="{E5868DA9-BA5A-DFC4-8D54-79F96FEEF1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0473" y="1280477"/>
                <a:ext cx="1652810" cy="98401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F50B5584-A2F8-C7F7-D6B4-5DBD5EB79684}"/>
                </a:ext>
              </a:extLst>
            </p:cNvPr>
            <p:cNvCxnSpPr>
              <a:cxnSpLocks/>
            </p:cNvCxnSpPr>
            <p:nvPr/>
          </p:nvCxnSpPr>
          <p:spPr>
            <a:xfrm>
              <a:off x="1676400" y="2203821"/>
              <a:ext cx="0" cy="1527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51A3844C-901B-36D3-7CF2-BCCE027E84BD}"/>
                </a:ext>
              </a:extLst>
            </p:cNvPr>
            <p:cNvCxnSpPr>
              <a:cxnSpLocks/>
            </p:cNvCxnSpPr>
            <p:nvPr/>
          </p:nvCxnSpPr>
          <p:spPr>
            <a:xfrm>
              <a:off x="1567721" y="2203821"/>
              <a:ext cx="0" cy="1527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91949" y="133350"/>
            <a:ext cx="5002897" cy="1219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D:</a:t>
            </a:r>
          </a:p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 (berhadapan) sejajar, maka segi empat tersebut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jajargenjang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95606" y="2048391"/>
                <a:ext cx="9048394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ABD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14:m>
                  <m:oMath xmlns:m="http://schemas.openxmlformats.org/officeDocument/2006/math"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 21 </m:t>
                    </m:r>
                    <m:r>
                      <m:rPr>
                        <m:sty m:val="p"/>
                      </m:rPr>
                      <a:rPr lang="nl-NL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𝐵𝐷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 20 </m:t>
                    </m:r>
                    <m:r>
                      <m:rPr>
                        <m:sty m:val="p"/>
                      </m:rPr>
                      <a:rPr lang="nl-NL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m:rPr>
                        <m:sty m:val="p"/>
                      </m:rPr>
                      <a:rPr lang="nl-NL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dan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𝐴𝐷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= 13 </m:t>
                    </m:r>
                    <m:r>
                      <m:rPr>
                        <m:sty m:val="p"/>
                      </m:rPr>
                      <a:rPr lang="nl-NL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nl-NL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cs typeface="Times New Roman" panose="02020603050405020304" pitchFamily="18" charset="0"/>
                  </a:rPr>
                  <a:t> Titik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pertengahan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𝐵𝐷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dibentuk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jajargenjang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memutar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𝐴𝐵𝐷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sebesar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pusat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putaran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US" b="1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itunglah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b="1" dirty="0" smtClean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b="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𝐵𝐶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b="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𝐶𝐷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06" y="2048391"/>
                <a:ext cx="9048394" cy="1200329"/>
              </a:xfrm>
              <a:prstGeom prst="rect">
                <a:avLst/>
              </a:prstGeom>
              <a:blipFill>
                <a:blip r:embed="rId6"/>
                <a:stretch>
                  <a:fillRect l="-606" t="-3046" r="-539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130048" y="1586826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154610" y="3342368"/>
                <a:ext cx="4572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ID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>
                  <a:buAutoNum type="alphaLcPeriod"/>
                </a:pP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=13 </m:t>
                    </m:r>
                    <m:r>
                      <m:rPr>
                        <m:sty m:val="p"/>
                      </m:rPr>
                      <a:rPr lang="en-ID" i="0">
                        <a:latin typeface="Cambria Math" panose="02040503050406030204" pitchFamily="18" charset="0"/>
                      </a:rPr>
                      <m:t>cm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lphaLcPeriod"/>
                </a:pP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𝐶𝐷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𝐶𝐷</m:t>
                    </m:r>
                    <m:r>
                      <a:rPr lang="en-ID" i="1">
                        <a:latin typeface="Cambria Math" panose="02040503050406030204" pitchFamily="18" charset="0"/>
                      </a:rPr>
                      <m:t>=21 </m:t>
                    </m:r>
                    <m:r>
                      <m:rPr>
                        <m:sty m:val="p"/>
                      </m:rPr>
                      <a:rPr lang="en-ID" i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610" y="3342368"/>
                <a:ext cx="4572000" cy="923330"/>
              </a:xfrm>
              <a:prstGeom prst="rect">
                <a:avLst/>
              </a:prstGeom>
              <a:blipFill>
                <a:blip r:embed="rId7"/>
                <a:stretch>
                  <a:fillRect l="-1067" t="-3289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909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64164A3-E16A-305B-7045-D34EE0AB0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33349"/>
            <a:ext cx="4133767" cy="6282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3679E8E-6CD1-3034-2061-7057CC106B39}"/>
              </a:ext>
            </a:extLst>
          </p:cNvPr>
          <p:cNvSpPr txBox="1"/>
          <p:nvPr/>
        </p:nvSpPr>
        <p:spPr>
          <a:xfrm>
            <a:off x="508104" y="192749"/>
            <a:ext cx="36828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Luas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Keliling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Jajargenjang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xmlns="" id="{8D1C9EFB-2B38-69A4-4F4C-82DC5EDDA830}"/>
                  </a:ext>
                </a:extLst>
              </p:cNvPr>
              <p:cNvSpPr/>
              <p:nvPr/>
            </p:nvSpPr>
            <p:spPr>
              <a:xfrm>
                <a:off x="4362367" y="677547"/>
                <a:ext cx="3684947" cy="853720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dirty="0" smtClean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dirty="0" err="1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ID" dirty="0" err="1" smtClean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ajargenjang</a:t>
                </a:r>
                <a:endParaRPr lang="en-ID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</m:t>
                      </m:r>
                      <m:sSub>
                        <m:sSubPr>
                          <m:ctrlPr>
                            <a:rPr lang="en-ID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jajargenjang</m:t>
                          </m:r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ID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2247900"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8D1C9EFB-2B38-69A4-4F4C-82DC5EDDA8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367" y="677547"/>
                <a:ext cx="3684947" cy="853720"/>
              </a:xfrm>
              <a:prstGeom prst="roundRect">
                <a:avLst/>
              </a:prstGeom>
              <a:blipFill>
                <a:blip r:embed="rId3"/>
                <a:stretch>
                  <a:fillRect t="-7586"/>
                </a:stretch>
              </a:blipFill>
              <a:ln w="28575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197381" y="991676"/>
            <a:ext cx="3221537" cy="1176629"/>
            <a:chOff x="131263" y="861721"/>
            <a:chExt cx="3664679" cy="1468273"/>
          </a:xfrm>
        </p:grpSpPr>
        <p:sp>
          <p:nvSpPr>
            <p:cNvPr id="4" name="Flowchart: Data 3">
              <a:extLst>
                <a:ext uri="{FF2B5EF4-FFF2-40B4-BE49-F238E27FC236}">
                  <a16:creationId xmlns:a16="http://schemas.microsoft.com/office/drawing/2014/main" xmlns="" id="{A9FCC670-BFC3-D8A6-F08B-5862FFBDDDB3}"/>
                </a:ext>
              </a:extLst>
            </p:cNvPr>
            <p:cNvSpPr/>
            <p:nvPr/>
          </p:nvSpPr>
          <p:spPr>
            <a:xfrm>
              <a:off x="393924" y="985388"/>
              <a:ext cx="2679924" cy="1129162"/>
            </a:xfrm>
            <a:prstGeom prst="flowChartInputOutpu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63A50D3F-0124-8711-D37C-62F8FCE082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3924" y="985388"/>
              <a:ext cx="2679924" cy="1129162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FCBF24ED-9CA5-3018-A484-392AAA86ECFD}"/>
                </a:ext>
              </a:extLst>
            </p:cNvPr>
            <p:cNvCxnSpPr/>
            <p:nvPr/>
          </p:nvCxnSpPr>
          <p:spPr>
            <a:xfrm>
              <a:off x="3073848" y="985388"/>
              <a:ext cx="0" cy="1129162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E31D649D-5FFD-1A7D-70B0-CE84EACFC6B8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2114550"/>
              <a:ext cx="559248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AD33F733-F2D7-2D46-D74B-5A5F9BFCCDFC}"/>
                    </a:ext>
                  </a:extLst>
                </p:cNvPr>
                <p:cNvSpPr txBox="1"/>
                <p:nvPr/>
              </p:nvSpPr>
              <p:spPr>
                <a:xfrm>
                  <a:off x="2655447" y="1472254"/>
                  <a:ext cx="60959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D33F733-F2D7-2D46-D74B-5A5F9BFCCD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5447" y="1472254"/>
                  <a:ext cx="609595" cy="30777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6C55921E-87A8-8800-622B-18C179DB3D40}"/>
                </a:ext>
              </a:extLst>
            </p:cNvPr>
            <p:cNvSpPr txBox="1"/>
            <p:nvPr/>
          </p:nvSpPr>
          <p:spPr>
            <a:xfrm>
              <a:off x="2979214" y="1318366"/>
              <a:ext cx="816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Garis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tinggi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DE2D13FE-00B6-45E2-AA79-997B32703414}"/>
                    </a:ext>
                  </a:extLst>
                </p:cNvPr>
                <p:cNvSpPr txBox="1"/>
                <p:nvPr/>
              </p:nvSpPr>
              <p:spPr>
                <a:xfrm>
                  <a:off x="131263" y="2112989"/>
                  <a:ext cx="243926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E2D13FE-00B6-45E2-AA79-997B327034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263" y="2112989"/>
                  <a:ext cx="243926" cy="215444"/>
                </a:xfrm>
                <a:prstGeom prst="rect">
                  <a:avLst/>
                </a:prstGeom>
                <a:blipFill>
                  <a:blip r:embed="rId6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A08386D4-A27C-3F18-14C1-86B3A317E776}"/>
                    </a:ext>
                  </a:extLst>
                </p:cNvPr>
                <p:cNvSpPr txBox="1"/>
                <p:nvPr/>
              </p:nvSpPr>
              <p:spPr>
                <a:xfrm>
                  <a:off x="2348483" y="2114550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08386D4-A27C-3F18-14C1-86B3A317E7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8483" y="2114550"/>
                  <a:ext cx="332233" cy="215444"/>
                </a:xfrm>
                <a:prstGeom prst="rect">
                  <a:avLst/>
                </a:prstGeom>
                <a:blipFill>
                  <a:blip r:embed="rId7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8F55DB7F-BAFF-2DFB-285D-14444AB5F44D}"/>
                    </a:ext>
                  </a:extLst>
                </p:cNvPr>
                <p:cNvSpPr txBox="1"/>
                <p:nvPr/>
              </p:nvSpPr>
              <p:spPr>
                <a:xfrm>
                  <a:off x="615798" y="861721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F55DB7F-BAFF-2DFB-285D-14444AB5F4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798" y="861721"/>
                  <a:ext cx="332233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xmlns="" id="{DABCEF67-D719-0BC2-FED5-26A3762FA5CE}"/>
                    </a:ext>
                  </a:extLst>
                </p:cNvPr>
                <p:cNvSpPr txBox="1"/>
                <p:nvPr/>
              </p:nvSpPr>
              <p:spPr>
                <a:xfrm>
                  <a:off x="3004277" y="899098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DABCEF67-D719-0BC2-FED5-26A3762FA5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04277" y="899098"/>
                  <a:ext cx="332233" cy="215444"/>
                </a:xfrm>
                <a:prstGeom prst="rect">
                  <a:avLst/>
                </a:prstGeom>
                <a:blipFill>
                  <a:blip r:embed="rId9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xmlns="" id="{057EBB8C-4338-19F2-DF86-BDC7965978C3}"/>
                  </a:ext>
                </a:extLst>
              </p:cNvPr>
              <p:cNvSpPr/>
              <p:nvPr/>
            </p:nvSpPr>
            <p:spPr>
              <a:xfrm>
                <a:off x="4302672" y="1646967"/>
                <a:ext cx="3672455" cy="762093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dirty="0" err="1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Keliling</a:t>
                </a:r>
                <a:r>
                  <a:rPr lang="en-ID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Jajargenjang</a:t>
                </a:r>
                <a:endParaRPr lang="en-ID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K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jajargenjang</m:t>
                          </m:r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=2(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ID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057EBB8C-4338-19F2-DF86-BDC7965978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2672" y="1646967"/>
                <a:ext cx="3672455" cy="762093"/>
              </a:xfrm>
              <a:prstGeom prst="roundRect">
                <a:avLst/>
              </a:prstGeom>
              <a:blipFill>
                <a:blip r:embed="rId10"/>
                <a:stretch>
                  <a:fillRect l="-165"/>
                </a:stretch>
              </a:blipFill>
              <a:ln w="28575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1606210" y="3041212"/>
            <a:ext cx="4895933" cy="1555969"/>
            <a:chOff x="1331703" y="3073181"/>
            <a:chExt cx="4895933" cy="1555969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808C7D13-972C-178C-9F0B-E2E96D635C63}"/>
                </a:ext>
              </a:extLst>
            </p:cNvPr>
            <p:cNvSpPr/>
            <p:nvPr/>
          </p:nvSpPr>
          <p:spPr>
            <a:xfrm>
              <a:off x="1331703" y="3073181"/>
              <a:ext cx="4895933" cy="1555969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en-ID" sz="17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Hitunglah</a:t>
              </a:r>
              <a:r>
                <a: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7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luas</a:t>
              </a:r>
              <a:r>
                <a:rPr lang="en-ID" sz="1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dan </a:t>
              </a:r>
              <a:r>
                <a:rPr lang="en-ID" sz="17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keliling</a:t>
              </a:r>
              <a:r>
                <a: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7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jajargenjang</a:t>
              </a:r>
              <a:r>
                <a: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7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berikut</a:t>
              </a:r>
              <a:r>
                <a: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7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ini</a:t>
              </a:r>
              <a:r>
                <a:rPr lang="en-ID" sz="1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algn="just"/>
              <a:endParaRPr lang="en-ID" sz="1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n-ID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n-ID" sz="1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n-ID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n-ID" sz="1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en-ID" sz="1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2684274" y="3661419"/>
              <a:ext cx="2514600" cy="855602"/>
              <a:chOff x="2284477" y="3713256"/>
              <a:chExt cx="2514600" cy="855602"/>
            </a:xfrm>
          </p:grpSpPr>
          <p:sp>
            <p:nvSpPr>
              <p:cNvPr id="24" name="Flowchart: Data 23">
                <a:extLst>
                  <a:ext uri="{FF2B5EF4-FFF2-40B4-BE49-F238E27FC236}">
                    <a16:creationId xmlns:a16="http://schemas.microsoft.com/office/drawing/2014/main" xmlns="" id="{88BCA293-249E-E517-09A1-CBC301ADD7A7}"/>
                  </a:ext>
                </a:extLst>
              </p:cNvPr>
              <p:cNvSpPr/>
              <p:nvPr/>
            </p:nvSpPr>
            <p:spPr>
              <a:xfrm>
                <a:off x="2284477" y="3713256"/>
                <a:ext cx="2514600" cy="852031"/>
              </a:xfrm>
              <a:prstGeom prst="flowChartInputOutpu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xmlns="" id="{A36574FD-435D-03D2-E870-F6AC800C19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01269" y="3713256"/>
                <a:ext cx="0" cy="852031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xmlns="" id="{EA0A353B-3EBE-9913-BEC2-E6D3325F45B8}"/>
                      </a:ext>
                    </a:extLst>
                  </p:cNvPr>
                  <p:cNvSpPr txBox="1"/>
                  <p:nvPr/>
                </p:nvSpPr>
                <p:spPr>
                  <a:xfrm>
                    <a:off x="3769570" y="3999274"/>
                    <a:ext cx="58724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𝑐𝑚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EA0A353B-3EBE-9913-BEC2-E6D3325F45B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69570" y="3999274"/>
                    <a:ext cx="587246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xmlns="" id="{9D8A5CE9-B20E-FC63-46A7-8E8CE9F4258E}"/>
                      </a:ext>
                    </a:extLst>
                  </p:cNvPr>
                  <p:cNvSpPr txBox="1"/>
                  <p:nvPr/>
                </p:nvSpPr>
                <p:spPr>
                  <a:xfrm>
                    <a:off x="3121854" y="4353414"/>
                    <a:ext cx="516039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i="1">
                              <a:latin typeface="Cambria Math" panose="02040503050406030204" pitchFamily="18" charset="0"/>
                            </a:rPr>
                            <m:t>10 </m:t>
                          </m:r>
                          <m:r>
                            <a:rPr lang="en-ID" sz="1400" i="1">
                              <a:latin typeface="Cambria Math" panose="02040503050406030204" pitchFamily="18" charset="0"/>
                            </a:rPr>
                            <m:t>𝑐𝑚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9D8A5CE9-B20E-FC63-46A7-8E8CE9F425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21854" y="4353414"/>
                    <a:ext cx="516039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7143" r="-2381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25" name="Rectangle: Diagonal Corners Rounded 2">
            <a:extLst>
              <a:ext uri="{FF2B5EF4-FFF2-40B4-BE49-F238E27FC236}">
                <a16:creationId xmlns:a16="http://schemas.microsoft.com/office/drawing/2014/main" xmlns="" id="{0AB394ED-A42A-FE66-F732-322EE44B2044}"/>
              </a:ext>
            </a:extLst>
          </p:cNvPr>
          <p:cNvSpPr/>
          <p:nvPr/>
        </p:nvSpPr>
        <p:spPr>
          <a:xfrm>
            <a:off x="304596" y="2446306"/>
            <a:ext cx="1447800" cy="543605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COBALAH</a:t>
            </a:r>
          </a:p>
        </p:txBody>
      </p:sp>
    </p:spTree>
    <p:extLst>
      <p:ext uri="{BB962C8B-B14F-4D97-AF65-F5344CB8AC3E}">
        <p14:creationId xmlns:p14="http://schemas.microsoft.com/office/powerpoint/2010/main" val="62884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21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7D39756-9D2B-A7C0-19C6-77FD00940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" y="59366"/>
            <a:ext cx="3113270" cy="1047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9BA19CB-5ABD-AF0F-29AF-139F7BD052EC}"/>
              </a:ext>
            </a:extLst>
          </p:cNvPr>
          <p:cNvSpPr txBox="1"/>
          <p:nvPr/>
        </p:nvSpPr>
        <p:spPr>
          <a:xfrm>
            <a:off x="352493" y="392769"/>
            <a:ext cx="2438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8.11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Belah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Ketupat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13476" y="1149578"/>
            <a:ext cx="2681252" cy="1658540"/>
            <a:chOff x="413476" y="1149578"/>
            <a:chExt cx="2681252" cy="1658540"/>
          </a:xfrm>
        </p:grpSpPr>
        <p:sp>
          <p:nvSpPr>
            <p:cNvPr id="4" name="Flowchart: Data 3">
              <a:extLst>
                <a:ext uri="{FF2B5EF4-FFF2-40B4-BE49-F238E27FC236}">
                  <a16:creationId xmlns:a16="http://schemas.microsoft.com/office/drawing/2014/main" xmlns="" id="{E979F686-B254-D324-091C-532556E8D095}"/>
                </a:ext>
              </a:extLst>
            </p:cNvPr>
            <p:cNvSpPr/>
            <p:nvPr/>
          </p:nvSpPr>
          <p:spPr>
            <a:xfrm>
              <a:off x="685800" y="1297274"/>
              <a:ext cx="2133600" cy="1295400"/>
            </a:xfrm>
            <a:prstGeom prst="flowChartInputOutpu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EF737F83-2240-D1BB-E7A4-83B098378749}"/>
                </a:ext>
              </a:extLst>
            </p:cNvPr>
            <p:cNvSpPr/>
            <p:nvPr/>
          </p:nvSpPr>
          <p:spPr>
            <a:xfrm>
              <a:off x="2514600" y="1944975"/>
              <a:ext cx="152400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A3CDE5DD-433F-3CB8-5541-99A12FD4D249}"/>
                </a:ext>
              </a:extLst>
            </p:cNvPr>
            <p:cNvSpPr/>
            <p:nvPr/>
          </p:nvSpPr>
          <p:spPr>
            <a:xfrm>
              <a:off x="838200" y="1809750"/>
              <a:ext cx="152400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53185F7A-D971-6382-D434-3836AF3295BC}"/>
                </a:ext>
              </a:extLst>
            </p:cNvPr>
            <p:cNvSpPr/>
            <p:nvPr/>
          </p:nvSpPr>
          <p:spPr>
            <a:xfrm>
              <a:off x="1905000" y="1259174"/>
              <a:ext cx="152400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9D61E2AC-23F0-CF18-689F-1E6EFF6D53EF}"/>
                </a:ext>
              </a:extLst>
            </p:cNvPr>
            <p:cNvSpPr/>
            <p:nvPr/>
          </p:nvSpPr>
          <p:spPr>
            <a:xfrm>
              <a:off x="1524000" y="2554574"/>
              <a:ext cx="152400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A5AC13C3-05AB-3193-43CE-0B5E51AEA238}"/>
                    </a:ext>
                  </a:extLst>
                </p:cNvPr>
                <p:cNvSpPr txBox="1"/>
                <p:nvPr/>
              </p:nvSpPr>
              <p:spPr>
                <a:xfrm>
                  <a:off x="413476" y="2592674"/>
                  <a:ext cx="243926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5AC13C3-05AB-3193-43CE-0B5E51AEA2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476" y="2592674"/>
                  <a:ext cx="243926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036EC84F-0503-3C00-D051-B7B87126BE4C}"/>
                    </a:ext>
                  </a:extLst>
                </p:cNvPr>
                <p:cNvSpPr txBox="1"/>
                <p:nvPr/>
              </p:nvSpPr>
              <p:spPr>
                <a:xfrm>
                  <a:off x="2268124" y="2592674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036EC84F-0503-3C00-D051-B7B87126BE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8124" y="2592674"/>
                  <a:ext cx="332233" cy="215444"/>
                </a:xfrm>
                <a:prstGeom prst="rect">
                  <a:avLst/>
                </a:prstGeom>
                <a:blipFill>
                  <a:blip r:embed="rId9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A452E8EE-D495-EB08-7707-0F10D40267C6}"/>
                    </a:ext>
                  </a:extLst>
                </p:cNvPr>
                <p:cNvSpPr txBox="1"/>
                <p:nvPr/>
              </p:nvSpPr>
              <p:spPr>
                <a:xfrm>
                  <a:off x="867672" y="1149578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452E8EE-D495-EB08-7707-0F10D40267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7672" y="1149578"/>
                  <a:ext cx="332233" cy="215444"/>
                </a:xfrm>
                <a:prstGeom prst="rect">
                  <a:avLst/>
                </a:prstGeom>
                <a:blipFill>
                  <a:blip r:embed="rId10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BFF66AE0-6F4D-FB8E-7F43-7CAC0D214B7E}"/>
                    </a:ext>
                  </a:extLst>
                </p:cNvPr>
                <p:cNvSpPr txBox="1"/>
                <p:nvPr/>
              </p:nvSpPr>
              <p:spPr>
                <a:xfrm>
                  <a:off x="2762495" y="1170502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BFF66AE0-6F4D-FB8E-7F43-7CAC0D214B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2495" y="1170502"/>
                  <a:ext cx="332233" cy="215444"/>
                </a:xfrm>
                <a:prstGeom prst="rect">
                  <a:avLst/>
                </a:prstGeom>
                <a:blipFill>
                  <a:blip r:embed="rId11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B7705D80-4B5C-0A78-FE74-7178D5739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5800" y="1310224"/>
              <a:ext cx="2105093" cy="1254949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2AFFBAF-CDE5-403B-3479-A6D3E4EC7317}"/>
                </a:ext>
              </a:extLst>
            </p:cNvPr>
            <p:cNvCxnSpPr>
              <a:cxnSpLocks/>
            </p:cNvCxnSpPr>
            <p:nvPr/>
          </p:nvCxnSpPr>
          <p:spPr>
            <a:xfrm>
              <a:off x="1111749" y="1365022"/>
              <a:ext cx="1224797" cy="1206728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F54B2582-5715-1641-BFA3-EFEDC8F91AEA}"/>
                    </a:ext>
                  </a:extLst>
                </p:cNvPr>
                <p:cNvSpPr txBox="1"/>
                <p:nvPr/>
              </p:nvSpPr>
              <p:spPr>
                <a:xfrm>
                  <a:off x="1598838" y="1616011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F54B2582-5715-1641-BFA3-EFEDC8F91A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8838" y="1616011"/>
                  <a:ext cx="332233" cy="215444"/>
                </a:xfrm>
                <a:prstGeom prst="rect">
                  <a:avLst/>
                </a:prstGeom>
                <a:blipFill>
                  <a:blip r:embed="rId12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3695522" y="2026072"/>
            <a:ext cx="4457877" cy="9266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Diagonal </a:t>
            </a:r>
            <a:r>
              <a:rPr lang="en-U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belah</a:t>
            </a:r>
            <a:r>
              <a:rPr lang="en-U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ketupat</a:t>
            </a:r>
            <a:r>
              <a:rPr lang="en-U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berpotongan</a:t>
            </a:r>
            <a:r>
              <a:rPr lang="en-US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US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U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3642562" y="991825"/>
            <a:ext cx="4739855" cy="74639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Belah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ketupat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jajargenjang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: Rounded Corners 15">
                <a:extLst>
                  <a:ext uri="{FF2B5EF4-FFF2-40B4-BE49-F238E27FC236}">
                    <a16:creationId xmlns:a16="http://schemas.microsoft.com/office/drawing/2014/main" xmlns="" id="{B95E0CA9-85AE-081A-E5D7-1A26712209CA}"/>
                  </a:ext>
                </a:extLst>
              </p:cNvPr>
              <p:cNvSpPr/>
              <p:nvPr/>
            </p:nvSpPr>
            <p:spPr>
              <a:xfrm>
                <a:off x="1764954" y="3486150"/>
                <a:ext cx="5554664" cy="9906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belah</m:t>
                          </m:r>
                          <m: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ketupat</m:t>
                          </m:r>
                          <m: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diagonal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𝐴𝐶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diagonal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Keliling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𝐵𝐶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𝐶𝐷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𝐷𝐴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Rectangle: Rounded Corners 15">
                <a:extLst>
                  <a:ext uri="{FF2B5EF4-FFF2-40B4-BE49-F238E27FC236}">
                    <a16:creationId xmlns:a16="http://schemas.microsoft.com/office/drawing/2014/main" id="{B95E0CA9-85AE-081A-E5D7-1A26712209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4954" y="3486150"/>
                <a:ext cx="5554664" cy="990600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063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EE4A8EA4-128F-3CC1-827B-AB75956357E1}"/>
                  </a:ext>
                </a:extLst>
              </p:cNvPr>
              <p:cNvSpPr txBox="1"/>
              <p:nvPr/>
            </p:nvSpPr>
            <p:spPr>
              <a:xfrm>
                <a:off x="88692" y="588988"/>
                <a:ext cx="8064708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belah ketupat </a:t>
                </a:r>
                <a14:m>
                  <m:oMath xmlns:m="http://schemas.openxmlformats.org/officeDocument/2006/math">
                    <m:r>
                      <a:rPr lang="sv-SE" sz="17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dengan panjang sisi </a:t>
                </a:r>
                <a14:m>
                  <m:oMath xmlns:m="http://schemas.openxmlformats.org/officeDocument/2006/math">
                    <m:r>
                      <a:rPr lang="sv-SE" sz="17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6 </m:t>
                    </m:r>
                    <m:r>
                      <m:rPr>
                        <m:sty m:val="p"/>
                      </m:rPr>
                      <a:rPr lang="sv-SE" sz="17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Jika salah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belah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ketupat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60</m:t>
                    </m:r>
                    <m:r>
                      <a:rPr lang="en-ID" sz="17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342900" indent="-342900">
                  <a:buAutoNum type="alphaLcPeriod"/>
                </a:pP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lain,</a:t>
                </a:r>
              </a:p>
              <a:p>
                <a:pPr marL="342900" indent="-342900">
                  <a:buAutoNum type="alphaLcPeriod"/>
                </a:pP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 diagonal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belah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ketupat di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hadapan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60</m:t>
                    </m:r>
                    <m:r>
                      <a:rPr lang="en-ID" sz="17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700" dirty="0" smtClean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1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E4A8EA4-128F-3CC1-827B-AB7595635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2" y="588988"/>
                <a:ext cx="8064708" cy="1569660"/>
              </a:xfrm>
              <a:prstGeom prst="rect">
                <a:avLst/>
              </a:prstGeom>
              <a:blipFill>
                <a:blip r:embed="rId2"/>
                <a:stretch>
                  <a:fillRect l="-529" t="-1167" b="-5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5BD66357-95F8-C3EC-768D-3326B0EED8A5}"/>
                  </a:ext>
                </a:extLst>
              </p:cNvPr>
              <p:cNvSpPr txBox="1"/>
              <p:nvPr/>
            </p:nvSpPr>
            <p:spPr>
              <a:xfrm>
                <a:off x="145173" y="2326674"/>
                <a:ext cx="444958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𝐵𝐶𝐷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𝐵𝐴𝐷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=60°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=180°−60°=120°</m:t>
                    </m:r>
                  </m:oMath>
                </a14:m>
                <a:r>
                  <a:rPr lang="en-ID" sz="16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ID" sz="160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ehingga </a:t>
                </a:r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𝐴𝐷𝐶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=120°</m:t>
                    </m:r>
                  </m:oMath>
                </a14:m>
                <a:r>
                  <a:rPr lang="en-ID" sz="160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D66357-95F8-C3EC-768D-3326B0EED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73" y="2326674"/>
                <a:ext cx="4449580" cy="1077218"/>
              </a:xfrm>
              <a:prstGeom prst="rect">
                <a:avLst/>
              </a:prstGeom>
              <a:blipFill>
                <a:blip r:embed="rId3"/>
                <a:stretch>
                  <a:fillRect l="-822" t="-17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E5D258C0-834E-8E8A-AF22-83851DCDD99D}"/>
                  </a:ext>
                </a:extLst>
              </p:cNvPr>
              <p:cNvSpPr txBox="1"/>
              <p:nvPr/>
            </p:nvSpPr>
            <p:spPr>
              <a:xfrm>
                <a:off x="117423" y="3286658"/>
                <a:ext cx="82420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Karena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kaki dan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𝐵𝐷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=6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5D258C0-834E-8E8A-AF22-83851DCDD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23" y="3286658"/>
                <a:ext cx="8242092" cy="584775"/>
              </a:xfrm>
              <a:prstGeom prst="rect">
                <a:avLst/>
              </a:prstGeom>
              <a:blipFill>
                <a:blip r:embed="rId9"/>
                <a:stretch>
                  <a:fillRect l="-370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117423" y="1901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96000" y="1960796"/>
            <a:ext cx="2652854" cy="1550818"/>
            <a:chOff x="6096000" y="1960796"/>
            <a:chExt cx="2652854" cy="1550818"/>
          </a:xfrm>
        </p:grpSpPr>
        <p:grpSp>
          <p:nvGrpSpPr>
            <p:cNvPr id="3" name="Group 2"/>
            <p:cNvGrpSpPr/>
            <p:nvPr/>
          </p:nvGrpSpPr>
          <p:grpSpPr>
            <a:xfrm>
              <a:off x="6096000" y="1960796"/>
              <a:ext cx="2652854" cy="1550818"/>
              <a:chOff x="5547274" y="936632"/>
              <a:chExt cx="2652854" cy="1550818"/>
            </a:xfrm>
          </p:grpSpPr>
          <p:sp>
            <p:nvSpPr>
              <p:cNvPr id="10" name="Flowchart: Data 9">
                <a:extLst>
                  <a:ext uri="{FF2B5EF4-FFF2-40B4-BE49-F238E27FC236}">
                    <a16:creationId xmlns:a16="http://schemas.microsoft.com/office/drawing/2014/main" xmlns="" id="{EDD9E2C2-C209-8077-0E4A-F58585C63608}"/>
                  </a:ext>
                </a:extLst>
              </p:cNvPr>
              <p:cNvSpPr/>
              <p:nvPr/>
            </p:nvSpPr>
            <p:spPr>
              <a:xfrm>
                <a:off x="5791200" y="1084328"/>
                <a:ext cx="2133600" cy="1295400"/>
              </a:xfrm>
              <a:prstGeom prst="flowChartInputOutput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xmlns="" id="{C9F9B8D4-A6CE-B472-4959-920F2ED25756}"/>
                      </a:ext>
                    </a:extLst>
                  </p:cNvPr>
                  <p:cNvSpPr txBox="1"/>
                  <p:nvPr/>
                </p:nvSpPr>
                <p:spPr>
                  <a:xfrm>
                    <a:off x="5547274" y="2272006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C9F9B8D4-A6CE-B472-4959-920F2ED2575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47274" y="2272006"/>
                    <a:ext cx="243926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xmlns="" id="{FF60490C-B521-F04A-1A80-6D9EEFF5C4D1}"/>
                      </a:ext>
                    </a:extLst>
                  </p:cNvPr>
                  <p:cNvSpPr txBox="1"/>
                  <p:nvPr/>
                </p:nvSpPr>
                <p:spPr>
                  <a:xfrm>
                    <a:off x="7423629" y="2272006"/>
                    <a:ext cx="39887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FF60490C-B521-F04A-1A80-6D9EEFF5C4D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23629" y="2272006"/>
                    <a:ext cx="398876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ACF0DF1A-CF16-3C30-B50B-BA06D4B43A5A}"/>
                      </a:ext>
                    </a:extLst>
                  </p:cNvPr>
                  <p:cNvSpPr txBox="1"/>
                  <p:nvPr/>
                </p:nvSpPr>
                <p:spPr>
                  <a:xfrm>
                    <a:off x="5973072" y="936632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ACF0DF1A-CF16-3C30-B50B-BA06D4B43A5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73072" y="936632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xmlns="" id="{49CF5989-1366-F683-F7BF-5CBD2D5EDBFC}"/>
                      </a:ext>
                    </a:extLst>
                  </p:cNvPr>
                  <p:cNvSpPr txBox="1"/>
                  <p:nvPr/>
                </p:nvSpPr>
                <p:spPr>
                  <a:xfrm>
                    <a:off x="7867895" y="957556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49CF5989-1366-F683-F7BF-5CBD2D5EDBF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67895" y="957556"/>
                    <a:ext cx="332233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="" id="{194FF4E7-B80F-9CB6-E01D-81ECC09B4BD4}"/>
                      </a:ext>
                    </a:extLst>
                  </p:cNvPr>
                  <p:cNvSpPr txBox="1"/>
                  <p:nvPr/>
                </p:nvSpPr>
                <p:spPr>
                  <a:xfrm>
                    <a:off x="5791200" y="2100241"/>
                    <a:ext cx="4284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i="0" dirty="0" smtClean="0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60</m:t>
                          </m:r>
                          <m:r>
                            <a:rPr lang="en-ID" sz="1400" i="1" dirty="0" smtClean="0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194FF4E7-B80F-9CB6-E01D-81ECC09B4B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91200" y="2100241"/>
                    <a:ext cx="428469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53185F7A-D971-6382-D434-3836AF3295BC}"/>
                </a:ext>
              </a:extLst>
            </p:cNvPr>
            <p:cNvSpPr/>
            <p:nvPr/>
          </p:nvSpPr>
          <p:spPr>
            <a:xfrm>
              <a:off x="7482926" y="2052975"/>
              <a:ext cx="60874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53185F7A-D971-6382-D434-3836AF3295BC}"/>
                </a:ext>
              </a:extLst>
            </p:cNvPr>
            <p:cNvSpPr/>
            <p:nvPr/>
          </p:nvSpPr>
          <p:spPr>
            <a:xfrm>
              <a:off x="7239000" y="3350502"/>
              <a:ext cx="60874" cy="93376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53185F7A-D971-6382-D434-3836AF3295BC}"/>
                </a:ext>
              </a:extLst>
            </p:cNvPr>
            <p:cNvSpPr/>
            <p:nvPr/>
          </p:nvSpPr>
          <p:spPr>
            <a:xfrm>
              <a:off x="8260541" y="2611397"/>
              <a:ext cx="60874" cy="74171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53185F7A-D971-6382-D434-3836AF3295BC}"/>
                </a:ext>
              </a:extLst>
            </p:cNvPr>
            <p:cNvSpPr/>
            <p:nvPr/>
          </p:nvSpPr>
          <p:spPr>
            <a:xfrm>
              <a:off x="6570035" y="2558559"/>
              <a:ext cx="60874" cy="74171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1860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12C5D34-AEEC-A451-FB97-3E2A63532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0" y="-176511"/>
            <a:ext cx="3494270" cy="1047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9B3178-9C04-C34E-D2B8-5DDC8CE791EC}"/>
              </a:ext>
            </a:extLst>
          </p:cNvPr>
          <p:cNvSpPr txBox="1"/>
          <p:nvPr/>
        </p:nvSpPr>
        <p:spPr>
          <a:xfrm>
            <a:off x="481149" y="195817"/>
            <a:ext cx="28716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8.12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Layang-Layang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: Single Corner Snipped 3">
            <a:extLst>
              <a:ext uri="{FF2B5EF4-FFF2-40B4-BE49-F238E27FC236}">
                <a16:creationId xmlns:a16="http://schemas.microsoft.com/office/drawing/2014/main" xmlns="" id="{0742BF4F-0866-34C8-0ED6-73935B682FFA}"/>
              </a:ext>
            </a:extLst>
          </p:cNvPr>
          <p:cNvSpPr/>
          <p:nvPr/>
        </p:nvSpPr>
        <p:spPr>
          <a:xfrm>
            <a:off x="4180070" y="843106"/>
            <a:ext cx="4735330" cy="1099936"/>
          </a:xfrm>
          <a:prstGeom prst="snip1Rect">
            <a:avLst>
              <a:gd name="adj" fmla="val 2632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D" sz="17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Layang-layang</a:t>
            </a:r>
            <a:r>
              <a:rPr lang="en-ID" sz="17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terdiri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kaki yang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bertemu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ketiga</a:t>
            </a:r>
            <a:r>
              <a:rPr lang="en-ID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C28AD12E-C230-F414-F484-855C1570C7AD}"/>
              </a:ext>
            </a:extLst>
          </p:cNvPr>
          <p:cNvSpPr/>
          <p:nvPr/>
        </p:nvSpPr>
        <p:spPr>
          <a:xfrm>
            <a:off x="4191000" y="2050764"/>
            <a:ext cx="4340766" cy="8210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Teorema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Layang-layang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simetri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menurut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diagonalnya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: Rounded Corners 15">
                <a:extLst>
                  <a:ext uri="{FF2B5EF4-FFF2-40B4-BE49-F238E27FC236}">
                    <a16:creationId xmlns:a16="http://schemas.microsoft.com/office/drawing/2014/main" xmlns="" id="{B95E0CA9-85AE-081A-E5D7-1A26712209CA}"/>
                  </a:ext>
                </a:extLst>
              </p:cNvPr>
              <p:cNvSpPr/>
              <p:nvPr/>
            </p:nvSpPr>
            <p:spPr>
              <a:xfrm>
                <a:off x="2299253" y="3083586"/>
                <a:ext cx="5639453" cy="15240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ID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ayang-layang</a:t>
                </a:r>
                <a:r>
                  <a:rPr lang="en-ID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𝐴𝐶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𝐵𝐷</m:t>
                      </m:r>
                    </m:oMath>
                  </m:oMathPara>
                </a14:m>
                <a:endParaRPr lang="en-ID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Keliling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layang-layang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sisi-sisiya</a:t>
                </a:r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𝐶𝐷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𝐷𝐴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Rectangle: Rounded Corners 15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95E0CA9-85AE-081A-E5D7-1A26712209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253" y="3083586"/>
                <a:ext cx="5639453" cy="1524000"/>
              </a:xfrm>
              <a:prstGeom prst="round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/>
          <p:cNvGrpSpPr/>
          <p:nvPr/>
        </p:nvGrpSpPr>
        <p:grpSpPr>
          <a:xfrm>
            <a:off x="609600" y="1083037"/>
            <a:ext cx="2084833" cy="3245600"/>
            <a:chOff x="533400" y="1011109"/>
            <a:chExt cx="2084833" cy="3245600"/>
          </a:xfrm>
        </p:grpSpPr>
        <p:grpSp>
          <p:nvGrpSpPr>
            <p:cNvPr id="14" name="Group 13"/>
            <p:cNvGrpSpPr/>
            <p:nvPr/>
          </p:nvGrpSpPr>
          <p:grpSpPr>
            <a:xfrm>
              <a:off x="533400" y="1011109"/>
              <a:ext cx="2084833" cy="3245600"/>
              <a:chOff x="685800" y="918373"/>
              <a:chExt cx="2084833" cy="3245600"/>
            </a:xfrm>
          </p:grpSpPr>
          <p:sp>
            <p:nvSpPr>
              <p:cNvPr id="5" name="Flowchart: Merge 4">
                <a:extLst>
                  <a:ext uri="{FF2B5EF4-FFF2-40B4-BE49-F238E27FC236}">
                    <a16:creationId xmlns:a16="http://schemas.microsoft.com/office/drawing/2014/main" xmlns="" id="{0574D4C0-C393-C646-6BED-B521AF3A6FF9}"/>
                  </a:ext>
                </a:extLst>
              </p:cNvPr>
              <p:cNvSpPr/>
              <p:nvPr/>
            </p:nvSpPr>
            <p:spPr>
              <a:xfrm>
                <a:off x="990600" y="2038350"/>
                <a:ext cx="1447800" cy="1905000"/>
              </a:xfrm>
              <a:prstGeom prst="flowChartMerg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xmlns="" id="{8FE87FC7-F118-E7B4-7502-79C196C6E06C}"/>
                  </a:ext>
                </a:extLst>
              </p:cNvPr>
              <p:cNvSpPr/>
              <p:nvPr/>
            </p:nvSpPr>
            <p:spPr>
              <a:xfrm>
                <a:off x="990600" y="1181100"/>
                <a:ext cx="1447800" cy="857250"/>
              </a:xfrm>
              <a:prstGeom prst="triangl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xmlns="" id="{5B60E645-CE64-4288-2759-9D3633C10C65}"/>
                      </a:ext>
                    </a:extLst>
                  </p:cNvPr>
                  <p:cNvSpPr txBox="1"/>
                  <p:nvPr/>
                </p:nvSpPr>
                <p:spPr>
                  <a:xfrm>
                    <a:off x="685800" y="1941633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5B60E645-CE64-4288-2759-9D3633C10C6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5800" y="1941633"/>
                    <a:ext cx="243926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6AB2E0C1-E448-3818-B3EC-1E7313C65CFC}"/>
                      </a:ext>
                    </a:extLst>
                  </p:cNvPr>
                  <p:cNvSpPr txBox="1"/>
                  <p:nvPr/>
                </p:nvSpPr>
                <p:spPr>
                  <a:xfrm>
                    <a:off x="1547390" y="394852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6AB2E0C1-E448-3818-B3EC-1E7313C65CF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47390" y="3948529"/>
                    <a:ext cx="332233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1A2E859F-578F-56C9-A0D7-486ADB9EFD65}"/>
                      </a:ext>
                    </a:extLst>
                  </p:cNvPr>
                  <p:cNvSpPr txBox="1"/>
                  <p:nvPr/>
                </p:nvSpPr>
                <p:spPr>
                  <a:xfrm>
                    <a:off x="1547391" y="918373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1A2E859F-578F-56C9-A0D7-486ADB9EFD6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47391" y="918373"/>
                    <a:ext cx="332233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xmlns="" id="{43722323-A0ED-B7C3-6D4E-3DF60A3057BC}"/>
                      </a:ext>
                    </a:extLst>
                  </p:cNvPr>
                  <p:cNvSpPr txBox="1"/>
                  <p:nvPr/>
                </p:nvSpPr>
                <p:spPr>
                  <a:xfrm>
                    <a:off x="2438400" y="192544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43722323-A0ED-B7C3-6D4E-3DF60A3057B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38400" y="1925449"/>
                    <a:ext cx="332233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BC6AC46E-EB46-47BC-A9C2-49649730567A}"/>
                  </a:ext>
                </a:extLst>
              </p:cNvPr>
              <p:cNvCxnSpPr/>
              <p:nvPr/>
            </p:nvCxnSpPr>
            <p:spPr>
              <a:xfrm>
                <a:off x="1247258" y="1504950"/>
                <a:ext cx="202215" cy="18097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xmlns="" id="{DC3F1FC6-A3B4-0CB5-A22B-1574C8754A7C}"/>
                  </a:ext>
                </a:extLst>
              </p:cNvPr>
              <p:cNvCxnSpPr/>
              <p:nvPr/>
            </p:nvCxnSpPr>
            <p:spPr>
              <a:xfrm>
                <a:off x="1301129" y="1450151"/>
                <a:ext cx="200542" cy="1905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xmlns="" id="{2041BF21-8BBB-5822-625D-DCC51DFE70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47863" y="1500501"/>
                <a:ext cx="202129" cy="7314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9D661C20-F961-9783-9BA1-C4D3DA7071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8533" y="1569000"/>
                <a:ext cx="195833" cy="8145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xmlns="" id="{F910AD47-4CB1-6DEE-04F8-4E21A9CF3C9B}"/>
                  </a:ext>
                </a:extLst>
              </p:cNvPr>
              <p:cNvCxnSpPr>
                <a:stCxn id="6" idx="0"/>
                <a:endCxn id="8" idx="0"/>
              </p:cNvCxnSpPr>
              <p:nvPr/>
            </p:nvCxnSpPr>
            <p:spPr>
              <a:xfrm flipH="1">
                <a:off x="1713507" y="1181100"/>
                <a:ext cx="993" cy="2767429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xmlns="" id="{A7D5AD44-A7D2-5B00-AE07-08F3C15210F7}"/>
                      </a:ext>
                    </a:extLst>
                  </p:cNvPr>
                  <p:cNvSpPr txBox="1"/>
                  <p:nvPr/>
                </p:nvSpPr>
                <p:spPr>
                  <a:xfrm>
                    <a:off x="1401400" y="1850306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A7D5AD44-A7D2-5B00-AE07-08F3C15210F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01400" y="1850306"/>
                    <a:ext cx="332233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1" name="Group 10"/>
            <p:cNvGrpSpPr/>
            <p:nvPr/>
          </p:nvGrpSpPr>
          <p:grpSpPr>
            <a:xfrm>
              <a:off x="971054" y="1943042"/>
              <a:ext cx="1187907" cy="826880"/>
              <a:chOff x="971054" y="1943042"/>
              <a:chExt cx="1187907" cy="82688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53185F7A-D971-6382-D434-3836AF3295BC}"/>
                  </a:ext>
                </a:extLst>
              </p:cNvPr>
              <p:cNvSpPr/>
              <p:nvPr/>
            </p:nvSpPr>
            <p:spPr>
              <a:xfrm>
                <a:off x="971054" y="2645436"/>
                <a:ext cx="152400" cy="124486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53185F7A-D971-6382-D434-3836AF3295BC}"/>
                  </a:ext>
                </a:extLst>
              </p:cNvPr>
              <p:cNvSpPr/>
              <p:nvPr/>
            </p:nvSpPr>
            <p:spPr>
              <a:xfrm>
                <a:off x="2006561" y="2645378"/>
                <a:ext cx="152400" cy="124486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3" name="L-Shape 22">
                <a:extLst>
                  <a:ext uri="{FF2B5EF4-FFF2-40B4-BE49-F238E27FC236}">
                    <a16:creationId xmlns:a16="http://schemas.microsoft.com/office/drawing/2014/main" xmlns="" id="{36FCEB70-9EBF-6FAD-3357-C946F2582572}"/>
                  </a:ext>
                </a:extLst>
              </p:cNvPr>
              <p:cNvSpPr/>
              <p:nvPr/>
            </p:nvSpPr>
            <p:spPr>
              <a:xfrm>
                <a:off x="1600129" y="1943042"/>
                <a:ext cx="147221" cy="160644"/>
              </a:xfrm>
              <a:prstGeom prst="corner">
                <a:avLst>
                  <a:gd name="adj1" fmla="val 2312"/>
                  <a:gd name="adj2" fmla="val 2312"/>
                </a:avLst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522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E8090B0-F396-1686-A95C-A19A081F0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29" y="113584"/>
            <a:ext cx="2544671" cy="8316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F7CE626-08AF-56F7-7878-E86A96979062}"/>
              </a:ext>
            </a:extLst>
          </p:cNvPr>
          <p:cNvSpPr txBox="1"/>
          <p:nvPr/>
        </p:nvSpPr>
        <p:spPr>
          <a:xfrm>
            <a:off x="347559" y="370282"/>
            <a:ext cx="1981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8.13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Trapesium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8D0A54C-9D45-EA42-0A26-5250CF0B45A1}"/>
              </a:ext>
            </a:extLst>
          </p:cNvPr>
          <p:cNvSpPr txBox="1"/>
          <p:nvPr/>
        </p:nvSpPr>
        <p:spPr>
          <a:xfrm>
            <a:off x="0" y="1054332"/>
            <a:ext cx="83058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7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Trapesium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pasang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berhadapan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F931B925-022A-D974-B2B1-C7FA58425D7D}"/>
                  </a:ext>
                </a:extLst>
              </p:cNvPr>
              <p:cNvSpPr/>
              <p:nvPr/>
            </p:nvSpPr>
            <p:spPr>
              <a:xfrm>
                <a:off x="4039427" y="1428750"/>
                <a:ext cx="4991100" cy="101473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trapesium</a:t>
                </a:r>
                <a:r>
                  <a:rPr lang="en-ID" sz="17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7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sejajar</m:t>
                    </m:r>
                    <m:r>
                      <a:rPr lang="en-ID" sz="17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𝐷𝐶</m:t>
                    </m:r>
                  </m:oMath>
                </a14:m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diperoleh</a:t>
                </a:r>
              </a:p>
              <a:p>
                <a:pPr algn="just"/>
                <a14:m>
                  <m:oMath xmlns:m="http://schemas.openxmlformats.org/officeDocument/2006/math">
                    <m:r>
                      <a:rPr lang="en-ID" sz="17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∠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𝐷𝐴𝐵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+∠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𝐴𝐷𝐶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=180°</m:t>
                    </m:r>
                  </m:oMath>
                </a14:m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∠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+∠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𝐵𝐶𝐷</m:t>
                    </m:r>
                    <m:r>
                      <a:rPr lang="en-ID" sz="17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=180°</m:t>
                    </m:r>
                  </m:oMath>
                </a14:m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931B925-022A-D974-B2B1-C7FA58425D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427" y="1428750"/>
                <a:ext cx="4991100" cy="1014731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1270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D7BAA6AC-4C86-C1F7-AA26-C4F8EE7BF63D}"/>
                  </a:ext>
                </a:extLst>
              </p:cNvPr>
              <p:cNvSpPr/>
              <p:nvPr/>
            </p:nvSpPr>
            <p:spPr>
              <a:xfrm>
                <a:off x="4039427" y="2550988"/>
                <a:ext cx="4991100" cy="1014731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7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trapesium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700" i="1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ID" sz="17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tinggi</m:t>
                    </m:r>
                    <m: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jumlah</m:t>
                    </m:r>
                    <m: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sisi</m:t>
                    </m:r>
                    <m: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7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sejajar</m:t>
                    </m:r>
                  </m:oMath>
                </a14:m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7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𝐿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7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m:rPr>
                              <m:sty m:val="p"/>
                            </m:rPr>
                            <a:rPr lang="en-ID" sz="17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rapesium</m:t>
                          </m:r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𝐴𝐵𝐶𝐷</m:t>
                          </m:r>
                        </m:sub>
                      </m:sSub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×(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𝐶𝐷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)×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7BAA6AC-4C86-C1F7-AA26-C4F8EE7BF6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427" y="2550988"/>
                <a:ext cx="4991100" cy="1014731"/>
              </a:xfrm>
              <a:prstGeom prst="round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 w="1270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457200" y="1612414"/>
            <a:ext cx="3157639" cy="1886653"/>
            <a:chOff x="457200" y="1612414"/>
            <a:chExt cx="3157639" cy="188665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5596E80C-067E-2DA1-58A4-E27A1E987023}"/>
                    </a:ext>
                  </a:extLst>
                </p:cNvPr>
                <p:cNvSpPr txBox="1"/>
                <p:nvPr/>
              </p:nvSpPr>
              <p:spPr>
                <a:xfrm>
                  <a:off x="2806097" y="1612414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5596E80C-067E-2DA1-58A4-E27A1E9870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06097" y="1612414"/>
                  <a:ext cx="332233" cy="215444"/>
                </a:xfrm>
                <a:prstGeom prst="rect">
                  <a:avLst/>
                </a:prstGeom>
                <a:blipFill>
                  <a:blip r:embed="rId9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" name="Group 15"/>
            <p:cNvGrpSpPr/>
            <p:nvPr/>
          </p:nvGrpSpPr>
          <p:grpSpPr>
            <a:xfrm>
              <a:off x="457200" y="1620534"/>
              <a:ext cx="3157639" cy="1878533"/>
              <a:chOff x="762000" y="1460962"/>
              <a:chExt cx="3157639" cy="1878533"/>
            </a:xfrm>
          </p:grpSpPr>
          <p:sp>
            <p:nvSpPr>
              <p:cNvPr id="6" name="Trapezoid 5">
                <a:extLst>
                  <a:ext uri="{FF2B5EF4-FFF2-40B4-BE49-F238E27FC236}">
                    <a16:creationId xmlns:a16="http://schemas.microsoft.com/office/drawing/2014/main" xmlns="" id="{A22614D9-21E1-DA3A-0BEB-9C9BDE83943B}"/>
                  </a:ext>
                </a:extLst>
              </p:cNvPr>
              <p:cNvSpPr/>
              <p:nvPr/>
            </p:nvSpPr>
            <p:spPr>
              <a:xfrm>
                <a:off x="914400" y="1657350"/>
                <a:ext cx="2743200" cy="1447800"/>
              </a:xfrm>
              <a:prstGeom prst="trapezoid">
                <a:avLst>
                  <a:gd name="adj" fmla="val 33283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DE39CA6D-B99D-DA2A-F6F7-DAEEE03D88C7}"/>
                  </a:ext>
                </a:extLst>
              </p:cNvPr>
              <p:cNvCxnSpPr>
                <a:endCxn id="6" idx="0"/>
              </p:cNvCxnSpPr>
              <p:nvPr/>
            </p:nvCxnSpPr>
            <p:spPr>
              <a:xfrm>
                <a:off x="1981200" y="1657350"/>
                <a:ext cx="304800" cy="0"/>
              </a:xfrm>
              <a:prstGeom prst="straightConnector1">
                <a:avLst/>
              </a:prstGeom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DFA270CB-0431-8F96-F88B-CF9A8B344A35}"/>
                  </a:ext>
                </a:extLst>
              </p:cNvPr>
              <p:cNvCxnSpPr/>
              <p:nvPr/>
            </p:nvCxnSpPr>
            <p:spPr>
              <a:xfrm>
                <a:off x="2057400" y="3105150"/>
                <a:ext cx="304800" cy="0"/>
              </a:xfrm>
              <a:prstGeom prst="straightConnector1">
                <a:avLst/>
              </a:prstGeom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xmlns="" id="{6B78286F-CA9F-6877-A962-A243925B8515}"/>
                      </a:ext>
                    </a:extLst>
                  </p:cNvPr>
                  <p:cNvSpPr txBox="1"/>
                  <p:nvPr/>
                </p:nvSpPr>
                <p:spPr>
                  <a:xfrm>
                    <a:off x="762000" y="3105150"/>
                    <a:ext cx="243926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6B78286F-CA9F-6877-A962-A243925B851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2000" y="3105150"/>
                    <a:ext cx="243926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xmlns="" id="{4FDEB6EA-91AF-BE76-1A4D-A94567358E76}"/>
                      </a:ext>
                    </a:extLst>
                  </p:cNvPr>
                  <p:cNvSpPr txBox="1"/>
                  <p:nvPr/>
                </p:nvSpPr>
                <p:spPr>
                  <a:xfrm>
                    <a:off x="3587406" y="3124051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4FDEB6EA-91AF-BE76-1A4D-A94567358E7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87406" y="3124051"/>
                    <a:ext cx="332233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xmlns="" id="{3D8426B4-A292-E224-7A6A-6487421358F3}"/>
                      </a:ext>
                    </a:extLst>
                  </p:cNvPr>
                  <p:cNvSpPr txBox="1"/>
                  <p:nvPr/>
                </p:nvSpPr>
                <p:spPr>
                  <a:xfrm>
                    <a:off x="1172042" y="1460962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3D8426B4-A292-E224-7A6A-6487421358F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72042" y="1460962"/>
                    <a:ext cx="332233" cy="21544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174DF7C8-7E22-6412-FE86-F7EB956138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54838" y="1668286"/>
                <a:ext cx="50931" cy="1455765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xmlns="" id="{BDBDE2B2-C92A-A486-3EF8-E82EC7C0BA5E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1338159" y="2273528"/>
                    <a:ext cx="30061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BDBDE2B2-C92A-A486-3EF8-E82EC7C0BA5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flipH="1">
                    <a:off x="1338159" y="2273528"/>
                    <a:ext cx="300610" cy="215444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28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xmlns="" id="{B82781F4-0C24-CD9B-C87F-AEF28BC115C5}"/>
                  </a:ext>
                </a:extLst>
              </p:cNvPr>
              <p:cNvSpPr/>
              <p:nvPr/>
            </p:nvSpPr>
            <p:spPr>
              <a:xfrm>
                <a:off x="4041925" y="3673227"/>
                <a:ext cx="4991100" cy="879724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7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Keliling</a:t>
                </a:r>
                <a:r>
                  <a:rPr lang="en-ID" sz="17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trapesium</a:t>
                </a:r>
                <a:r>
                  <a:rPr lang="en-ID" sz="17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sisi-sisinya</a:t>
                </a:r>
                <a:r>
                  <a:rPr lang="en-ID" sz="17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Keliling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𝐴𝐵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𝐵𝐶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𝐶𝐷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𝐷𝐴</m:t>
                      </m:r>
                    </m:oMath>
                  </m:oMathPara>
                </a14:m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B82781F4-0C24-CD9B-C87F-AEF28BC115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1925" y="3673227"/>
                <a:ext cx="4991100" cy="879724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1270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953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  <p:bldP spid="14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6C09C58-0F60-BD71-8889-980A33C7F673}"/>
              </a:ext>
            </a:extLst>
          </p:cNvPr>
          <p:cNvSpPr txBox="1"/>
          <p:nvPr/>
        </p:nvSpPr>
        <p:spPr>
          <a:xfrm>
            <a:off x="228600" y="666750"/>
            <a:ext cx="38862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Hitunglah</a:t>
            </a:r>
            <a:r>
              <a:rPr lang="en-ID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n-ID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trapesium</a:t>
            </a:r>
            <a:r>
              <a:rPr lang="en-ID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95038" y="1089874"/>
            <a:ext cx="2057400" cy="1532128"/>
            <a:chOff x="876300" y="1157146"/>
            <a:chExt cx="2057400" cy="15321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xmlns="" id="{F398B17C-9CF1-B01B-B354-3C417E94C802}"/>
                    </a:ext>
                  </a:extLst>
                </p:cNvPr>
                <p:cNvSpPr txBox="1"/>
                <p:nvPr/>
              </p:nvSpPr>
              <p:spPr>
                <a:xfrm>
                  <a:off x="1770037" y="1157146"/>
                  <a:ext cx="421462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F398B17C-9CF1-B01B-B354-3C417E94C8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0037" y="1157146"/>
                  <a:ext cx="421462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8571" r="-2857" b="-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xmlns="" id="{7105E6C3-A2E1-52B2-AEA7-908E9E14EF9D}"/>
                    </a:ext>
                  </a:extLst>
                </p:cNvPr>
                <p:cNvSpPr txBox="1"/>
                <p:nvPr/>
              </p:nvSpPr>
              <p:spPr>
                <a:xfrm>
                  <a:off x="1723479" y="2473830"/>
                  <a:ext cx="463211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105E6C3-A2E1-52B2-AEA7-908E9E14EF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23479" y="2473830"/>
                  <a:ext cx="463211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3947" b="-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Group 8"/>
            <p:cNvGrpSpPr/>
            <p:nvPr/>
          </p:nvGrpSpPr>
          <p:grpSpPr>
            <a:xfrm>
              <a:off x="876300" y="1352180"/>
              <a:ext cx="2057400" cy="1121651"/>
              <a:chOff x="876300" y="1352180"/>
              <a:chExt cx="2057400" cy="1121651"/>
            </a:xfrm>
          </p:grpSpPr>
          <p:sp>
            <p:nvSpPr>
              <p:cNvPr id="4" name="Trapezoid 3">
                <a:extLst>
                  <a:ext uri="{FF2B5EF4-FFF2-40B4-BE49-F238E27FC236}">
                    <a16:creationId xmlns:a16="http://schemas.microsoft.com/office/drawing/2014/main" xmlns="" id="{7AE3441B-B883-96ED-FC7D-1E67A6C3D702}"/>
                  </a:ext>
                </a:extLst>
              </p:cNvPr>
              <p:cNvSpPr/>
              <p:nvPr/>
            </p:nvSpPr>
            <p:spPr>
              <a:xfrm>
                <a:off x="876300" y="1352180"/>
                <a:ext cx="2057400" cy="1121651"/>
              </a:xfrm>
              <a:prstGeom prst="trapezoid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xmlns="" id="{047747B3-C446-A3E6-E352-D2AB4DDF27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" y="1372590"/>
                <a:ext cx="0" cy="1101240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91223E2F-A0EF-07BA-DC70-1B1CF9D3C1EE}"/>
                    </a:ext>
                  </a:extLst>
                </p:cNvPr>
                <p:cNvSpPr txBox="1"/>
                <p:nvPr/>
              </p:nvSpPr>
              <p:spPr>
                <a:xfrm>
                  <a:off x="1066800" y="1852206"/>
                  <a:ext cx="73287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91223E2F-A0EF-07BA-DC70-1B1CF9D3C1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6800" y="1852206"/>
                  <a:ext cx="732878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1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018B816-BA76-4D84-9853-7A7D09F3FFF9}"/>
              </a:ext>
            </a:extLst>
          </p:cNvPr>
          <p:cNvSpPr txBox="1"/>
          <p:nvPr/>
        </p:nvSpPr>
        <p:spPr>
          <a:xfrm>
            <a:off x="247338" y="270435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4DF14923-2A6D-FA40-CC33-AF07E6B81B7A}"/>
                  </a:ext>
                </a:extLst>
              </p:cNvPr>
              <p:cNvSpPr txBox="1"/>
              <p:nvPr/>
            </p:nvSpPr>
            <p:spPr>
              <a:xfrm>
                <a:off x="1095004" y="2895185"/>
                <a:ext cx="4877425" cy="1674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trapesium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tinggi</m:t>
                    </m:r>
                    <m: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jumlah</m:t>
                    </m:r>
                    <m: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sisi</m:t>
                    </m:r>
                    <m: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sejajar</m:t>
                    </m:r>
                  </m:oMath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258888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×5×</m:t>
                      </m:r>
                      <m:d>
                        <m:d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4+8</m:t>
                          </m:r>
                        </m:e>
                      </m:d>
                    </m:oMath>
                  </m:oMathPara>
                </a14:m>
                <a:endParaRPr lang="en-ID" sz="16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258888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=30 </m:t>
                      </m:r>
                      <m:sSup>
                        <m:sSup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DF14923-2A6D-FA40-CC33-AF07E6B81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004" y="2895185"/>
                <a:ext cx="4877425" cy="1674689"/>
              </a:xfrm>
              <a:prstGeom prst="rect">
                <a:avLst/>
              </a:prstGeom>
              <a:blipFill>
                <a:blip r:embed="rId6"/>
                <a:stretch>
                  <a:fillRect l="-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6" y="4695815"/>
            <a:ext cx="9144000" cy="475488"/>
          </a:xfrm>
          <a:prstGeom prst="rect">
            <a:avLst/>
          </a:prstGeom>
        </p:spPr>
      </p:pic>
      <p:sp>
        <p:nvSpPr>
          <p:cNvPr id="15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247338" y="133617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424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DAFFFBA4-C142-C7E3-B114-DD206847EA4A}"/>
                  </a:ext>
                </a:extLst>
              </p:cNvPr>
              <p:cNvSpPr txBox="1"/>
              <p:nvPr/>
            </p:nvSpPr>
            <p:spPr>
              <a:xfrm>
                <a:off x="4038600" y="666750"/>
                <a:ext cx="609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ID" sz="14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AFFFBA4-C142-C7E3-B114-DD206847E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666750"/>
                <a:ext cx="609600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76ED1B0A-E8A9-47D1-2C61-46CCA86E6780}"/>
                  </a:ext>
                </a:extLst>
              </p:cNvPr>
              <p:cNvSpPr txBox="1"/>
              <p:nvPr/>
            </p:nvSpPr>
            <p:spPr>
              <a:xfrm>
                <a:off x="710667" y="654144"/>
                <a:ext cx="609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ID" sz="1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6ED1B0A-E8A9-47D1-2C61-46CCA86E6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667" y="654144"/>
                <a:ext cx="609600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02F0A32D-59E4-8E6C-5080-C90F841D91AF}"/>
                  </a:ext>
                </a:extLst>
              </p:cNvPr>
              <p:cNvSpPr txBox="1"/>
              <p:nvPr/>
            </p:nvSpPr>
            <p:spPr>
              <a:xfrm>
                <a:off x="4873339" y="890664"/>
                <a:ext cx="3965861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terdapat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pasang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masing-masing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90°.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2F0A32D-59E4-8E6C-5080-C90F841D91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3339" y="890664"/>
                <a:ext cx="3965861" cy="830997"/>
              </a:xfrm>
              <a:prstGeom prst="rect">
                <a:avLst/>
              </a:prstGeom>
              <a:blipFill>
                <a:blip r:embed="rId6"/>
                <a:stretch>
                  <a:fillRect l="-768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B99A709E-BBE9-3734-E944-96C5CA6AFFD8}"/>
                  </a:ext>
                </a:extLst>
              </p:cNvPr>
              <p:cNvSpPr txBox="1"/>
              <p:nvPr/>
            </p:nvSpPr>
            <p:spPr>
              <a:xfrm>
                <a:off x="2062764" y="2607062"/>
                <a:ext cx="112960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</a:rPr>
                        <m:t>panjang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99A709E-BBE9-3734-E944-96C5CA6AF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2764" y="2607062"/>
                <a:ext cx="1129605" cy="246221"/>
              </a:xfrm>
              <a:prstGeom prst="rect">
                <a:avLst/>
              </a:prstGeom>
              <a:blipFill>
                <a:blip r:embed="rId8"/>
                <a:stretch>
                  <a:fillRect l="-3763" r="-4839" b="-3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/>
          <p:cNvGrpSpPr/>
          <p:nvPr/>
        </p:nvGrpSpPr>
        <p:grpSpPr>
          <a:xfrm>
            <a:off x="28925" y="811532"/>
            <a:ext cx="4543075" cy="1804411"/>
            <a:chOff x="28925" y="811532"/>
            <a:chExt cx="4543075" cy="180441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xmlns="" id="{44F8B1E1-1DF5-1FA9-40C5-0359EBB58C43}"/>
                    </a:ext>
                  </a:extLst>
                </p:cNvPr>
                <p:cNvSpPr txBox="1"/>
                <p:nvPr/>
              </p:nvSpPr>
              <p:spPr>
                <a:xfrm>
                  <a:off x="28925" y="1452386"/>
                  <a:ext cx="838691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lebar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4F8B1E1-1DF5-1FA9-40C5-0359EBB58C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25" y="1452386"/>
                  <a:ext cx="838691" cy="246221"/>
                </a:xfrm>
                <a:prstGeom prst="rect">
                  <a:avLst/>
                </a:prstGeom>
                <a:blipFill>
                  <a:blip r:embed="rId9"/>
                  <a:stretch>
                    <a:fillRect l="-5839" r="-5109" b="-48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1" name="Group 20"/>
            <p:cNvGrpSpPr/>
            <p:nvPr/>
          </p:nvGrpSpPr>
          <p:grpSpPr>
            <a:xfrm>
              <a:off x="876300" y="811532"/>
              <a:ext cx="3695700" cy="1804411"/>
              <a:chOff x="876300" y="811532"/>
              <a:chExt cx="3695700" cy="180441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4FC8BBE7-56ED-3C5B-9807-8C8C2C183117}"/>
                  </a:ext>
                </a:extLst>
              </p:cNvPr>
              <p:cNvSpPr/>
              <p:nvPr/>
            </p:nvSpPr>
            <p:spPr>
              <a:xfrm>
                <a:off x="1143000" y="896839"/>
                <a:ext cx="3048000" cy="1362569"/>
              </a:xfrm>
              <a:prstGeom prst="rect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DA2F99CE-9D56-E185-D0C1-EBFBD48861F7}"/>
                  </a:ext>
                </a:extLst>
              </p:cNvPr>
              <p:cNvSpPr/>
              <p:nvPr/>
            </p:nvSpPr>
            <p:spPr>
              <a:xfrm>
                <a:off x="3962400" y="2030808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5C7FC2AF-8EB4-9AB4-1FE4-FE20BF685A13}"/>
                  </a:ext>
                </a:extLst>
              </p:cNvPr>
              <p:cNvSpPr/>
              <p:nvPr/>
            </p:nvSpPr>
            <p:spPr>
              <a:xfrm>
                <a:off x="1143000" y="894341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xmlns="" id="{22962B89-EC97-F1D8-3E46-4A9D2E0ADC33}"/>
                  </a:ext>
                </a:extLst>
              </p:cNvPr>
              <p:cNvSpPr/>
              <p:nvPr/>
            </p:nvSpPr>
            <p:spPr>
              <a:xfrm>
                <a:off x="1143000" y="2028310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AD873D0C-6F15-5737-7A3E-88F49F4824C0}"/>
                  </a:ext>
                </a:extLst>
              </p:cNvPr>
              <p:cNvSpPr/>
              <p:nvPr/>
            </p:nvSpPr>
            <p:spPr>
              <a:xfrm>
                <a:off x="3962400" y="896839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xmlns="" id="{90E2EB2E-CB46-CA59-141A-1E9D3B758BBE}"/>
                  </a:ext>
                </a:extLst>
              </p:cNvPr>
              <p:cNvCxnSpPr/>
              <p:nvPr/>
            </p:nvCxnSpPr>
            <p:spPr>
              <a:xfrm>
                <a:off x="4114800" y="1466229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xmlns="" id="{DF6C1A20-373F-2427-D432-DF000980CD05}"/>
                  </a:ext>
                </a:extLst>
              </p:cNvPr>
              <p:cNvCxnSpPr/>
              <p:nvPr/>
            </p:nvCxnSpPr>
            <p:spPr>
              <a:xfrm>
                <a:off x="4114800" y="1573608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949C2F1A-AA25-A15C-5F5C-BF44B71D5FB3}"/>
                  </a:ext>
                </a:extLst>
              </p:cNvPr>
              <p:cNvCxnSpPr/>
              <p:nvPr/>
            </p:nvCxnSpPr>
            <p:spPr>
              <a:xfrm>
                <a:off x="1066800" y="1497408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BB5C409B-1E85-B6DD-9A55-1BA586952B26}"/>
                  </a:ext>
                </a:extLst>
              </p:cNvPr>
              <p:cNvCxnSpPr/>
              <p:nvPr/>
            </p:nvCxnSpPr>
            <p:spPr>
              <a:xfrm>
                <a:off x="1066800" y="1604787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xmlns="" id="{47C6382F-958B-6F99-3332-9A059CA6A0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0800" y="2178861"/>
                <a:ext cx="0" cy="15674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xmlns="" id="{4F88617E-BE4F-6F31-2AC7-78D9ADD728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89551" y="811532"/>
                <a:ext cx="1249" cy="2286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xmlns="" id="{B3FF7D41-5659-8184-9B23-EE2B60540FEB}"/>
                      </a:ext>
                    </a:extLst>
                  </p:cNvPr>
                  <p:cNvSpPr txBox="1"/>
                  <p:nvPr/>
                </p:nvSpPr>
                <p:spPr>
                  <a:xfrm>
                    <a:off x="876300" y="2178861"/>
                    <a:ext cx="22860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B3FF7D41-5659-8184-9B23-EE2B60540FE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6300" y="2178861"/>
                    <a:ext cx="228600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703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xmlns="" id="{978F8B87-E76D-5631-DA1E-C0FE517B0FFF}"/>
                      </a:ext>
                    </a:extLst>
                  </p:cNvPr>
                  <p:cNvSpPr txBox="1"/>
                  <p:nvPr/>
                </p:nvSpPr>
                <p:spPr>
                  <a:xfrm>
                    <a:off x="3962400" y="2250427"/>
                    <a:ext cx="6096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978F8B87-E76D-5631-DA1E-C0FE517B0FF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62400" y="2250427"/>
                    <a:ext cx="609600" cy="307777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8" name="Left Brace 37">
                <a:extLst>
                  <a:ext uri="{FF2B5EF4-FFF2-40B4-BE49-F238E27FC236}">
                    <a16:creationId xmlns:a16="http://schemas.microsoft.com/office/drawing/2014/main" xmlns="" id="{C868A409-6536-D93A-765B-E4F409CAF135}"/>
                  </a:ext>
                </a:extLst>
              </p:cNvPr>
              <p:cNvSpPr/>
              <p:nvPr/>
            </p:nvSpPr>
            <p:spPr>
              <a:xfrm rot="16200000">
                <a:off x="2542378" y="955994"/>
                <a:ext cx="289386" cy="3030511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2" name="Left Brace 41">
                <a:extLst>
                  <a:ext uri="{FF2B5EF4-FFF2-40B4-BE49-F238E27FC236}">
                    <a16:creationId xmlns:a16="http://schemas.microsoft.com/office/drawing/2014/main" xmlns="" id="{BC6FF12C-3A1B-C3E8-28F2-ACC948EA5134}"/>
                  </a:ext>
                </a:extLst>
              </p:cNvPr>
              <p:cNvSpPr/>
              <p:nvPr/>
            </p:nvSpPr>
            <p:spPr>
              <a:xfrm>
                <a:off x="907682" y="909775"/>
                <a:ext cx="173323" cy="1282377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609600" y="2798317"/>
            <a:ext cx="3850869" cy="1803691"/>
            <a:chOff x="895040" y="2854567"/>
            <a:chExt cx="3850869" cy="18036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xmlns="" id="{B4BC0DF7-6486-E463-E1BE-D3D30A412CD8}"/>
                    </a:ext>
                  </a:extLst>
                </p:cNvPr>
                <p:cNvSpPr txBox="1"/>
                <p:nvPr/>
              </p:nvSpPr>
              <p:spPr>
                <a:xfrm>
                  <a:off x="1104900" y="4379991"/>
                  <a:ext cx="2286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B4BC0DF7-6486-E463-E1BE-D3D30A412C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4900" y="4379991"/>
                  <a:ext cx="228600" cy="215444"/>
                </a:xfrm>
                <a:prstGeom prst="rect">
                  <a:avLst/>
                </a:prstGeom>
                <a:blipFill>
                  <a:blip r:embed="rId12"/>
                  <a:stretch>
                    <a:fillRect l="-2632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xmlns="" id="{6C12B0B1-8DCD-663A-1A24-1C3189045165}"/>
                    </a:ext>
                  </a:extLst>
                </p:cNvPr>
                <p:cNvSpPr txBox="1"/>
                <p:nvPr/>
              </p:nvSpPr>
              <p:spPr>
                <a:xfrm>
                  <a:off x="4136309" y="4350481"/>
                  <a:ext cx="6096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6C12B0B1-8DCD-663A-1A24-1C31890451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6309" y="4350481"/>
                  <a:ext cx="609600" cy="30777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" name="Group 22"/>
            <p:cNvGrpSpPr/>
            <p:nvPr/>
          </p:nvGrpSpPr>
          <p:grpSpPr>
            <a:xfrm>
              <a:off x="895040" y="2854567"/>
              <a:ext cx="3727497" cy="1664638"/>
              <a:chOff x="895040" y="2854567"/>
              <a:chExt cx="3727497" cy="1664638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xmlns="" id="{B160A63F-9FBD-DF1C-598C-E4D4CC46981F}"/>
                  </a:ext>
                </a:extLst>
              </p:cNvPr>
              <p:cNvSpPr/>
              <p:nvPr/>
            </p:nvSpPr>
            <p:spPr>
              <a:xfrm>
                <a:off x="1295400" y="3080436"/>
                <a:ext cx="3048000" cy="1362569"/>
              </a:xfrm>
              <a:prstGeom prst="rect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2E4253AF-62B8-D808-3D96-784D962F1F75}"/>
                  </a:ext>
                </a:extLst>
              </p:cNvPr>
              <p:cNvSpPr/>
              <p:nvPr/>
            </p:nvSpPr>
            <p:spPr>
              <a:xfrm>
                <a:off x="4114800" y="4214405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2429C333-3D4B-906F-7937-9572019AA070}"/>
                  </a:ext>
                </a:extLst>
              </p:cNvPr>
              <p:cNvSpPr/>
              <p:nvPr/>
            </p:nvSpPr>
            <p:spPr>
              <a:xfrm>
                <a:off x="1295400" y="3077938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xmlns="" id="{AC5AF98A-0DFD-F0B6-8FC3-7C72130795AF}"/>
                  </a:ext>
                </a:extLst>
              </p:cNvPr>
              <p:cNvSpPr/>
              <p:nvPr/>
            </p:nvSpPr>
            <p:spPr>
              <a:xfrm>
                <a:off x="1295400" y="4211907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E19E5CD8-667C-C8CA-8AE9-E16FDC1B8F1C}"/>
                  </a:ext>
                </a:extLst>
              </p:cNvPr>
              <p:cNvSpPr/>
              <p:nvPr/>
            </p:nvSpPr>
            <p:spPr>
              <a:xfrm>
                <a:off x="4114800" y="3080436"/>
                <a:ext cx="228600" cy="228600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xmlns="" id="{00D75B73-9A2B-C849-BA42-D6403464A559}"/>
                  </a:ext>
                </a:extLst>
              </p:cNvPr>
              <p:cNvCxnSpPr/>
              <p:nvPr/>
            </p:nvCxnSpPr>
            <p:spPr>
              <a:xfrm>
                <a:off x="4267200" y="3649826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xmlns="" id="{4D42085B-AA2D-007B-10CB-5E91AF1643BC}"/>
                  </a:ext>
                </a:extLst>
              </p:cNvPr>
              <p:cNvCxnSpPr/>
              <p:nvPr/>
            </p:nvCxnSpPr>
            <p:spPr>
              <a:xfrm>
                <a:off x="4267200" y="3757205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xmlns="" id="{EE9FB606-1213-87C0-62BE-6D726593F2BB}"/>
                  </a:ext>
                </a:extLst>
              </p:cNvPr>
              <p:cNvCxnSpPr/>
              <p:nvPr/>
            </p:nvCxnSpPr>
            <p:spPr>
              <a:xfrm>
                <a:off x="1219200" y="3681005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xmlns="" id="{913F841F-55F2-A910-6133-8EBFE70EC8BE}"/>
                  </a:ext>
                </a:extLst>
              </p:cNvPr>
              <p:cNvCxnSpPr/>
              <p:nvPr/>
            </p:nvCxnSpPr>
            <p:spPr>
              <a:xfrm>
                <a:off x="1219200" y="3788384"/>
                <a:ext cx="1524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xmlns="" id="{5BF532FE-A19C-4919-BFCF-22D73299F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3200" y="4362458"/>
                <a:ext cx="0" cy="15674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xmlns="" id="{BAA12DD0-6EA6-A349-8029-849E7DE139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41951" y="2995129"/>
                <a:ext cx="1249" cy="2286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xmlns="" id="{DECCBD33-D77F-2691-BABF-986F3DD4F6E0}"/>
                      </a:ext>
                    </a:extLst>
                  </p:cNvPr>
                  <p:cNvSpPr txBox="1"/>
                  <p:nvPr/>
                </p:nvSpPr>
                <p:spPr>
                  <a:xfrm>
                    <a:off x="4241537" y="2885428"/>
                    <a:ext cx="3810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DECCBD33-D77F-2691-BABF-986F3DD4F6E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41537" y="2885428"/>
                    <a:ext cx="381000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xmlns="" id="{181059CD-A83E-353C-EFDE-DFE69F341EB3}"/>
                      </a:ext>
                    </a:extLst>
                  </p:cNvPr>
                  <p:cNvSpPr txBox="1"/>
                  <p:nvPr/>
                </p:nvSpPr>
                <p:spPr>
                  <a:xfrm>
                    <a:off x="895040" y="2854567"/>
                    <a:ext cx="60960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181059CD-A83E-353C-EFDE-DFE69F341EB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95040" y="2854567"/>
                    <a:ext cx="609600" cy="307777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xmlns="" id="{56C07357-A09F-F007-E3BC-E7366E109D82}"/>
                  </a:ext>
                </a:extLst>
              </p:cNvPr>
              <p:cNvCxnSpPr/>
              <p:nvPr/>
            </p:nvCxnSpPr>
            <p:spPr>
              <a:xfrm flipH="1">
                <a:off x="1295400" y="3092610"/>
                <a:ext cx="3048000" cy="135507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xmlns="" id="{C3AD716D-7C4C-7BF8-1C6B-9111C1327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07229" y="3075752"/>
                <a:ext cx="3036171" cy="136475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91BD710-71D5-C84C-31C4-880CA8183FB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-87175"/>
            <a:ext cx="2963908" cy="716065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066616B2-D9D3-F760-9514-2000058723B8}"/>
              </a:ext>
            </a:extLst>
          </p:cNvPr>
          <p:cNvSpPr txBox="1"/>
          <p:nvPr/>
        </p:nvSpPr>
        <p:spPr>
          <a:xfrm>
            <a:off x="304800" y="65225"/>
            <a:ext cx="243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Panjang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: Rounded Corners 8">
                <a:extLst>
                  <a:ext uri="{FF2B5EF4-FFF2-40B4-BE49-F238E27FC236}">
                    <a16:creationId xmlns:a16="http://schemas.microsoft.com/office/drawing/2014/main" xmlns="" id="{A4AC9B98-1355-498C-A082-04391403BD33}"/>
                  </a:ext>
                </a:extLst>
              </p:cNvPr>
              <p:cNvSpPr/>
              <p:nvPr/>
            </p:nvSpPr>
            <p:spPr>
              <a:xfrm>
                <a:off x="4853446" y="1842199"/>
                <a:ext cx="3856708" cy="493409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𝐶𝐷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3446" y="1842199"/>
                <a:ext cx="3856708" cy="493409"/>
              </a:xfrm>
              <a:prstGeom prst="roundRect">
                <a:avLst/>
              </a:prstGeom>
              <a:blipFill>
                <a:blip r:embed="rId16"/>
                <a:stretch>
                  <a:fillRect b="-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Rectangle: Rounded Corners 8">
                <a:extLst>
                  <a:ext uri="{FF2B5EF4-FFF2-40B4-BE49-F238E27FC236}">
                    <a16:creationId xmlns:a16="http://schemas.microsoft.com/office/drawing/2014/main" xmlns="" id="{A4AC9B98-1355-498C-A082-04391403BD33}"/>
                  </a:ext>
                </a:extLst>
              </p:cNvPr>
              <p:cNvSpPr/>
              <p:nvPr/>
            </p:nvSpPr>
            <p:spPr>
              <a:xfrm>
                <a:off x="5004442" y="3324843"/>
                <a:ext cx="3657600" cy="748304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Diagonal-diagonal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𝐵𝐷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9" name="Rectangle: Rounded Corners 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442" y="3324843"/>
                <a:ext cx="3657600" cy="748304"/>
              </a:xfrm>
              <a:prstGeom prst="roundRect">
                <a:avLst/>
              </a:prstGeom>
              <a:blipFill rotWithShape="1">
                <a:blip r:embed="rId17"/>
                <a:stretch>
                  <a:fillRect l="-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101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/>
      <p:bldP spid="39" grpId="0"/>
      <p:bldP spid="65" grpId="0"/>
      <p:bldP spid="56" grpId="0" animBg="1"/>
      <p:bldP spid="5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760A79F-5794-9E56-3AFA-56C743161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8" y="1"/>
            <a:ext cx="2638581" cy="9740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ACB6732-A0B9-356A-4E9E-689148E17E18}"/>
              </a:ext>
            </a:extLst>
          </p:cNvPr>
          <p:cNvSpPr txBox="1"/>
          <p:nvPr/>
        </p:nvSpPr>
        <p:spPr>
          <a:xfrm>
            <a:off x="403953" y="328181"/>
            <a:ext cx="2438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8.14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Lingkaran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90600" y="2724150"/>
            <a:ext cx="1600200" cy="1600200"/>
            <a:chOff x="621076" y="2276898"/>
            <a:chExt cx="1600200" cy="16002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B89DD4ED-D082-D42E-0FA4-87558A0EE2B8}"/>
                </a:ext>
              </a:extLst>
            </p:cNvPr>
            <p:cNvSpPr/>
            <p:nvPr/>
          </p:nvSpPr>
          <p:spPr>
            <a:xfrm>
              <a:off x="621076" y="2276898"/>
              <a:ext cx="1600200" cy="16002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49B2F02B-5DD1-AE29-0102-94CDC1C409F1}"/>
                </a:ext>
              </a:extLst>
            </p:cNvPr>
            <p:cNvCxnSpPr>
              <a:cxnSpLocks/>
              <a:endCxn id="6" idx="6"/>
            </p:cNvCxnSpPr>
            <p:nvPr/>
          </p:nvCxnSpPr>
          <p:spPr>
            <a:xfrm>
              <a:off x="1421176" y="3076998"/>
              <a:ext cx="8001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xmlns="" id="{E145486F-F924-6AF2-2373-6DACEE009DB1}"/>
                </a:ext>
              </a:extLst>
            </p:cNvPr>
            <p:cNvSpPr/>
            <p:nvPr/>
          </p:nvSpPr>
          <p:spPr>
            <a:xfrm>
              <a:off x="1383076" y="3054138"/>
              <a:ext cx="76200" cy="45719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E621D975-AF41-BEEC-4D7D-F0AA0BDF0552}"/>
                    </a:ext>
                  </a:extLst>
                </p:cNvPr>
                <p:cNvSpPr txBox="1"/>
                <p:nvPr/>
              </p:nvSpPr>
              <p:spPr>
                <a:xfrm>
                  <a:off x="1526732" y="2792080"/>
                  <a:ext cx="533400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E621D975-AF41-BEEC-4D7D-F0AA0BDF05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26732" y="2792080"/>
                  <a:ext cx="533400" cy="30777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BF345BED-8003-3FEF-3F50-8FA1B4957906}"/>
                  </a:ext>
                </a:extLst>
              </p:cNvPr>
              <p:cNvSpPr/>
              <p:nvPr/>
            </p:nvSpPr>
            <p:spPr>
              <a:xfrm>
                <a:off x="3431421" y="3058947"/>
                <a:ext cx="3246386" cy="930603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</a:pPr>
                <a:endParaRPr lang="en-ID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Keliling</m:t>
                      </m:r>
                      <m: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lingkaran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lingkaran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BF345BED-8003-3FEF-3F50-8FA1B49579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421" y="3058947"/>
                <a:ext cx="3246386" cy="93060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: Rounded Corners 8">
                <a:extLst>
                  <a:ext uri="{FF2B5EF4-FFF2-40B4-BE49-F238E27FC236}">
                    <a16:creationId xmlns:a16="http://schemas.microsoft.com/office/drawing/2014/main" xmlns="" id="{A4AC9B98-1355-498C-A082-04391403BD33}"/>
                  </a:ext>
                </a:extLst>
              </p:cNvPr>
              <p:cNvSpPr/>
              <p:nvPr/>
            </p:nvSpPr>
            <p:spPr>
              <a:xfrm>
                <a:off x="1604103" y="1210817"/>
                <a:ext cx="7086600" cy="1251274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Lingkaran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kumpulan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tertentu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</m:t>
                    </m:r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pusat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lingkaran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jari-jari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lingkaran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103" y="1210817"/>
                <a:ext cx="7086600" cy="1251274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769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5ACED7-D49C-BAFF-E395-2944DFA5E7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1"/>
            <a:ext cx="2223529" cy="914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0ECADB-458D-9E66-5FA9-FD8050374440}"/>
              </a:ext>
            </a:extLst>
          </p:cNvPr>
          <p:cNvSpPr txBox="1"/>
          <p:nvPr/>
        </p:nvSpPr>
        <p:spPr>
          <a:xfrm>
            <a:off x="381000" y="381000"/>
            <a:ext cx="14285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8.2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D9D2BAC-AD3A-B154-2D98-D19D452E1009}"/>
              </a:ext>
            </a:extLst>
          </p:cNvPr>
          <p:cNvSpPr txBox="1"/>
          <p:nvPr/>
        </p:nvSpPr>
        <p:spPr>
          <a:xfrm>
            <a:off x="3657600" y="1724858"/>
            <a:ext cx="5297747" cy="59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disebut persegi jika keempat sisinya sama panjang dan besar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keempat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masing-masing 90°.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43989" y="1487525"/>
            <a:ext cx="2756916" cy="1923072"/>
            <a:chOff x="748283" y="1357204"/>
            <a:chExt cx="2756916" cy="1923072"/>
          </a:xfrm>
        </p:grpSpPr>
        <p:grpSp>
          <p:nvGrpSpPr>
            <p:cNvPr id="5" name="Group 4"/>
            <p:cNvGrpSpPr/>
            <p:nvPr/>
          </p:nvGrpSpPr>
          <p:grpSpPr>
            <a:xfrm>
              <a:off x="748283" y="1357204"/>
              <a:ext cx="2687539" cy="217968"/>
              <a:chOff x="748283" y="1357204"/>
              <a:chExt cx="2687539" cy="21796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xmlns="" id="{E369BA5B-91A2-BE54-725C-BFB2AC2CD3AD}"/>
                      </a:ext>
                    </a:extLst>
                  </p:cNvPr>
                  <p:cNvSpPr txBox="1"/>
                  <p:nvPr/>
                </p:nvSpPr>
                <p:spPr>
                  <a:xfrm>
                    <a:off x="3103589" y="1359728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E369BA5B-91A2-BE54-725C-BFB2AC2CD3A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03589" y="1359728"/>
                    <a:ext cx="332233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xmlns="" id="{0AB38CDB-4F63-113B-2F07-D6011ADD1C3A}"/>
                      </a:ext>
                    </a:extLst>
                  </p:cNvPr>
                  <p:cNvSpPr txBox="1"/>
                  <p:nvPr/>
                </p:nvSpPr>
                <p:spPr>
                  <a:xfrm>
                    <a:off x="748283" y="1357204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0AB38CDB-4F63-113B-2F07-D6011ADD1C3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8283" y="1357204"/>
                    <a:ext cx="332233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3" name="Group 22"/>
            <p:cNvGrpSpPr/>
            <p:nvPr/>
          </p:nvGrpSpPr>
          <p:grpSpPr>
            <a:xfrm>
              <a:off x="870173" y="1418731"/>
              <a:ext cx="2635026" cy="1861545"/>
              <a:chOff x="870173" y="1418731"/>
              <a:chExt cx="2635026" cy="1861545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xmlns="" id="{1E73E139-97D7-0B7D-9CEE-25461EC9C46B}"/>
                  </a:ext>
                </a:extLst>
              </p:cNvPr>
              <p:cNvSpPr/>
              <p:nvPr/>
            </p:nvSpPr>
            <p:spPr>
              <a:xfrm>
                <a:off x="1028700" y="1533031"/>
                <a:ext cx="2057400" cy="1600200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xmlns="" id="{6F5E6215-2B32-BD36-D007-54195D10344D}"/>
                  </a:ext>
                </a:extLst>
              </p:cNvPr>
              <p:cNvCxnSpPr/>
              <p:nvPr/>
            </p:nvCxnSpPr>
            <p:spPr>
              <a:xfrm>
                <a:off x="2971800" y="2300340"/>
                <a:ext cx="2286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xmlns="" id="{57D4066D-51C4-1CEE-083E-2FE17D85E2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6144" y="1418731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xmlns="" id="{D098AFE7-EF02-BBB3-92AA-83E429004191}"/>
                  </a:ext>
                </a:extLst>
              </p:cNvPr>
              <p:cNvCxnSpPr/>
              <p:nvPr/>
            </p:nvCxnSpPr>
            <p:spPr>
              <a:xfrm>
                <a:off x="914400" y="2355903"/>
                <a:ext cx="2286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xmlns="" id="{C15585D0-D89D-DB1F-9C4F-786E9C3606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97439" y="3018931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xmlns="" id="{23268A68-D256-50E3-B48F-0CAE2DD26475}"/>
                      </a:ext>
                    </a:extLst>
                  </p:cNvPr>
                  <p:cNvSpPr txBox="1"/>
                  <p:nvPr/>
                </p:nvSpPr>
                <p:spPr>
                  <a:xfrm>
                    <a:off x="870173" y="3064832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23268A68-D256-50E3-B48F-0CAE2DD2647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0173" y="3064832"/>
                    <a:ext cx="155620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28000" r="-24000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="" id="{BBC0B04A-6841-B8A5-2B0E-4378AE6C8608}"/>
                      </a:ext>
                    </a:extLst>
                  </p:cNvPr>
                  <p:cNvSpPr txBox="1"/>
                  <p:nvPr/>
                </p:nvSpPr>
                <p:spPr>
                  <a:xfrm>
                    <a:off x="3172966" y="3064832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BBC0B04A-6841-B8A5-2B0E-4378AE6C860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72966" y="3064832"/>
                    <a:ext cx="332233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111DE360-6DEA-DB1E-434F-3834F0B0F2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1611" y="1530424"/>
                <a:ext cx="2055468" cy="160280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xmlns="" id="{C0140086-CEA0-5288-37AA-5D05F00F98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565" y="1551923"/>
                <a:ext cx="2039868" cy="158130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84DBF93-240D-896B-BC1F-86BA21588797}"/>
              </a:ext>
            </a:extLst>
          </p:cNvPr>
          <p:cNvSpPr txBox="1"/>
          <p:nvPr/>
        </p:nvSpPr>
        <p:spPr>
          <a:xfrm>
            <a:off x="3660784" y="2461915"/>
            <a:ext cx="4797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Diagonalnya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berpotongan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membagi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04B2FAE4-28EC-D767-F319-7D712EF80060}"/>
              </a:ext>
            </a:extLst>
          </p:cNvPr>
          <p:cNvSpPr txBox="1"/>
          <p:nvPr/>
        </p:nvSpPr>
        <p:spPr>
          <a:xfrm>
            <a:off x="3661307" y="3208575"/>
            <a:ext cx="411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Diagonalnya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berpotongan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3919078" y="1154593"/>
            <a:ext cx="1792547" cy="44546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endParaRPr lang="en-ID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1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33" grpId="0"/>
      <p:bldP spid="34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16C9D71-419B-4951-51ED-BB58770025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5715000" cy="1142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1BE03F4-B16C-5F6B-7A4D-3FF5B5CD656A}"/>
              </a:ext>
            </a:extLst>
          </p:cNvPr>
          <p:cNvSpPr txBox="1"/>
          <p:nvPr/>
        </p:nvSpPr>
        <p:spPr>
          <a:xfrm>
            <a:off x="685800" y="438150"/>
            <a:ext cx="48429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8.3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Keliling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Panjang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26716" y="1294805"/>
            <a:ext cx="2926084" cy="1579722"/>
            <a:chOff x="426716" y="1294805"/>
            <a:chExt cx="2926084" cy="157972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xmlns="" id="{6BECE1C5-9319-4FB3-0C85-9F3A76ABF404}"/>
                    </a:ext>
                  </a:extLst>
                </p:cNvPr>
                <p:cNvSpPr txBox="1"/>
                <p:nvPr/>
              </p:nvSpPr>
              <p:spPr>
                <a:xfrm>
                  <a:off x="1794114" y="2628306"/>
                  <a:ext cx="906355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6BECE1C5-9319-4FB3-0C85-9F3A76ABF4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4114" y="2628306"/>
                  <a:ext cx="906355" cy="246221"/>
                </a:xfrm>
                <a:prstGeom prst="rect">
                  <a:avLst/>
                </a:prstGeom>
                <a:blipFill>
                  <a:blip r:embed="rId3"/>
                  <a:stretch>
                    <a:fillRect b="-219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/>
            <p:cNvGrpSpPr/>
            <p:nvPr/>
          </p:nvGrpSpPr>
          <p:grpSpPr>
            <a:xfrm>
              <a:off x="426716" y="1294805"/>
              <a:ext cx="2926084" cy="1357553"/>
              <a:chOff x="426716" y="1294805"/>
              <a:chExt cx="2926084" cy="135755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xmlns="" id="{80ED38B3-421E-4E17-7104-2CF00F61FC8E}"/>
                      </a:ext>
                    </a:extLst>
                  </p:cNvPr>
                  <p:cNvSpPr txBox="1"/>
                  <p:nvPr/>
                </p:nvSpPr>
                <p:spPr>
                  <a:xfrm>
                    <a:off x="426716" y="1800939"/>
                    <a:ext cx="658835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oMath>
                      </m:oMathPara>
                    </a14:m>
                    <a:endParaRPr lang="en-ID" sz="16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80ED38B3-421E-4E17-7104-2CF00F61FC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6716" y="1800939"/>
                    <a:ext cx="658835" cy="246221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48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Group 9"/>
              <p:cNvGrpSpPr/>
              <p:nvPr/>
            </p:nvGrpSpPr>
            <p:grpSpPr>
              <a:xfrm>
                <a:off x="835977" y="1294805"/>
                <a:ext cx="2516823" cy="1357553"/>
                <a:chOff x="835977" y="1352550"/>
                <a:chExt cx="2516823" cy="1357553"/>
              </a:xfrm>
            </p:grpSpPr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xmlns="" id="{8C7B7C72-92A4-2ABD-A286-271C61BA496D}"/>
                    </a:ext>
                  </a:extLst>
                </p:cNvPr>
                <p:cNvSpPr/>
                <p:nvPr/>
              </p:nvSpPr>
              <p:spPr>
                <a:xfrm>
                  <a:off x="1066800" y="1352550"/>
                  <a:ext cx="2286000" cy="1143000"/>
                </a:xfrm>
                <a:prstGeom prst="rect">
                  <a:avLst/>
                </a:prstGeom>
                <a:no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" name="Left Brace 4">
                  <a:extLst>
                    <a:ext uri="{FF2B5EF4-FFF2-40B4-BE49-F238E27FC236}">
                      <a16:creationId xmlns:a16="http://schemas.microsoft.com/office/drawing/2014/main" xmlns="" id="{9B0BBA37-EE19-4C3A-521A-D256B63873F5}"/>
                    </a:ext>
                  </a:extLst>
                </p:cNvPr>
                <p:cNvSpPr/>
                <p:nvPr/>
              </p:nvSpPr>
              <p:spPr>
                <a:xfrm rot="16200000">
                  <a:off x="2138332" y="1495635"/>
                  <a:ext cx="161687" cy="2267249"/>
                </a:xfrm>
                <a:prstGeom prst="lef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8" name="Left Brace 7">
                  <a:extLst>
                    <a:ext uri="{FF2B5EF4-FFF2-40B4-BE49-F238E27FC236}">
                      <a16:creationId xmlns:a16="http://schemas.microsoft.com/office/drawing/2014/main" xmlns="" id="{368C67B7-6674-A733-4318-B491220F28E7}"/>
                    </a:ext>
                  </a:extLst>
                </p:cNvPr>
                <p:cNvSpPr/>
                <p:nvPr/>
              </p:nvSpPr>
              <p:spPr>
                <a:xfrm>
                  <a:off x="835977" y="1371286"/>
                  <a:ext cx="159152" cy="1142999"/>
                </a:xfrm>
                <a:prstGeom prst="lef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C7626731-BE41-B1A6-6D5E-1C7A9FA91936}"/>
                  </a:ext>
                </a:extLst>
              </p:cNvPr>
              <p:cNvSpPr txBox="1"/>
              <p:nvPr/>
            </p:nvSpPr>
            <p:spPr>
              <a:xfrm>
                <a:off x="3810000" y="1413013"/>
                <a:ext cx="48006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keliling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626731-BE41-B1A6-6D5E-1C7A9FA91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0" y="1413013"/>
                <a:ext cx="4800600" cy="830997"/>
              </a:xfrm>
              <a:prstGeom prst="rect">
                <a:avLst/>
              </a:prstGeom>
              <a:blipFill>
                <a:blip r:embed="rId5"/>
                <a:stretch>
                  <a:fillRect l="-635" t="-2206" r="-254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F39CCFCE-774B-11FB-251C-8F6A91D067AD}"/>
                  </a:ext>
                </a:extLst>
              </p:cNvPr>
              <p:cNvSpPr/>
              <p:nvPr/>
            </p:nvSpPr>
            <p:spPr>
              <a:xfrm>
                <a:off x="5181600" y="2327170"/>
                <a:ext cx="2561771" cy="673210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Keliling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=2(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2327170"/>
                <a:ext cx="2561771" cy="673210"/>
              </a:xfrm>
              <a:prstGeom prst="roundRect">
                <a:avLst/>
              </a:prstGeom>
              <a:blipFill>
                <a:blip r:embed="rId6"/>
                <a:stretch>
                  <a:fillRect b="-3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A1310F2-301F-2606-33F1-583250A5FB11}"/>
              </a:ext>
            </a:extLst>
          </p:cNvPr>
          <p:cNvSpPr txBox="1"/>
          <p:nvPr/>
        </p:nvSpPr>
        <p:spPr>
          <a:xfrm>
            <a:off x="3733800" y="3149895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Jika </a:t>
            </a:r>
            <a:r>
              <a:rPr lang="en-ID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keliling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066800" y="2847980"/>
            <a:ext cx="2286000" cy="1828800"/>
            <a:chOff x="990600" y="2952750"/>
            <a:chExt cx="2286000" cy="1828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5059EF07-B8EC-558D-AEF8-E62F335E2A22}"/>
                </a:ext>
              </a:extLst>
            </p:cNvPr>
            <p:cNvSpPr/>
            <p:nvPr/>
          </p:nvSpPr>
          <p:spPr>
            <a:xfrm>
              <a:off x="1092807" y="3105150"/>
              <a:ext cx="2057400" cy="16002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2106C9EA-1FBC-BF7F-4C95-ADA29FDD1101}"/>
                    </a:ext>
                  </a:extLst>
                </p:cNvPr>
                <p:cNvSpPr txBox="1"/>
                <p:nvPr/>
              </p:nvSpPr>
              <p:spPr>
                <a:xfrm>
                  <a:off x="1743859" y="4400550"/>
                  <a:ext cx="75529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106C9EA-1FBC-BF7F-4C95-ADA29FDD11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43859" y="4400550"/>
                  <a:ext cx="755296" cy="24622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892B05A2-53C2-1D48-18BA-C4F2AE694925}"/>
                </a:ext>
              </a:extLst>
            </p:cNvPr>
            <p:cNvCxnSpPr/>
            <p:nvPr/>
          </p:nvCxnSpPr>
          <p:spPr>
            <a:xfrm>
              <a:off x="3048000" y="3861906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0341E599-9E2C-B50A-A10A-5ABC9352F4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66144" y="295275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D8E36B5E-13A3-5BF6-8C56-BC12D6D31FC3}"/>
                </a:ext>
              </a:extLst>
            </p:cNvPr>
            <p:cNvCxnSpPr/>
            <p:nvPr/>
          </p:nvCxnSpPr>
          <p:spPr>
            <a:xfrm>
              <a:off x="990600" y="3917469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DD2B0F59-9ED1-F287-4490-460D6610EF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7439" y="455295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xmlns="" id="{40C66863-FDF3-13C2-E806-F179EA7CF911}"/>
                  </a:ext>
                </a:extLst>
              </p:cNvPr>
              <p:cNvSpPr/>
              <p:nvPr/>
            </p:nvSpPr>
            <p:spPr>
              <a:xfrm>
                <a:off x="5181600" y="3892682"/>
                <a:ext cx="2700573" cy="673210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Keliling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  <a:p>
                <a:pPr marL="87313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40C66863-FDF3-13C2-E806-F179EA7CF9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3892682"/>
                <a:ext cx="2700573" cy="67321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71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 animBg="1"/>
      <p:bldP spid="19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39DEC46-1DD4-D3A6-DF65-8B5B8A377243}"/>
              </a:ext>
            </a:extLst>
          </p:cNvPr>
          <p:cNvSpPr/>
          <p:nvPr/>
        </p:nvSpPr>
        <p:spPr>
          <a:xfrm>
            <a:off x="609600" y="2724150"/>
            <a:ext cx="2286000" cy="1143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2DD2F1E5-331D-9687-F683-FF025CB8FFD2}"/>
                  </a:ext>
                </a:extLst>
              </p:cNvPr>
              <p:cNvSpPr txBox="1"/>
              <p:nvPr/>
            </p:nvSpPr>
            <p:spPr>
              <a:xfrm>
                <a:off x="1104900" y="2416373"/>
                <a:ext cx="129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b="0" i="1" smtClean="0">
                          <a:latin typeface="Cambria Math" panose="02040503050406030204" pitchFamily="18" charset="0"/>
                        </a:rPr>
                        <m:t>200 </m:t>
                      </m:r>
                      <m:r>
                        <m:rPr>
                          <m:sty m:val="p"/>
                        </m:rPr>
                        <a:rPr lang="en-ID" sz="1400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ID" sz="1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DD2F1E5-331D-9687-F683-FF025CB8F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900" y="2416373"/>
                <a:ext cx="1295400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E4B8C02-DDD1-1020-6AEA-01EBAEE1FA44}"/>
              </a:ext>
            </a:extLst>
          </p:cNvPr>
          <p:cNvSpPr txBox="1"/>
          <p:nvPr/>
        </p:nvSpPr>
        <p:spPr>
          <a:xfrm>
            <a:off x="228600" y="1831598"/>
            <a:ext cx="660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tulislah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kebun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E8142E89-635A-6516-73D4-36C00B812C80}"/>
                  </a:ext>
                </a:extLst>
              </p:cNvPr>
              <p:cNvSpPr txBox="1"/>
              <p:nvPr/>
            </p:nvSpPr>
            <p:spPr>
              <a:xfrm>
                <a:off x="110294" y="3157150"/>
                <a:ext cx="38164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142E89-635A-6516-73D4-36C00B812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94" y="3157150"/>
                <a:ext cx="381643" cy="246221"/>
              </a:xfrm>
              <a:prstGeom prst="rect">
                <a:avLst/>
              </a:prstGeom>
              <a:blipFill>
                <a:blip r:embed="rId4"/>
                <a:stretch>
                  <a:fillRect l="-6349" r="-634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090D66A9-E5B9-81BD-437D-5B1E6B440B42}"/>
                  </a:ext>
                </a:extLst>
              </p:cNvPr>
              <p:cNvSpPr txBox="1"/>
              <p:nvPr/>
            </p:nvSpPr>
            <p:spPr>
              <a:xfrm>
                <a:off x="3024867" y="3163500"/>
                <a:ext cx="38164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0D66A9-E5B9-81BD-437D-5B1E6B440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867" y="3163500"/>
                <a:ext cx="381643" cy="246221"/>
              </a:xfrm>
              <a:prstGeom prst="rect">
                <a:avLst/>
              </a:prstGeom>
              <a:blipFill>
                <a:blip r:embed="rId5"/>
                <a:stretch>
                  <a:fillRect l="-6349" r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304800" y="195936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7708" y="587189"/>
                <a:ext cx="7867409" cy="1210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kebun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berbentuk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memerlukan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pagar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650 </m:t>
                    </m:r>
                    <m:r>
                      <m:rPr>
                        <m:sty m:val="p"/>
                      </m:rPr>
                      <a:rPr lang="en-ID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sekelilingnya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kebun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200 </m:t>
                    </m:r>
                    <m:r>
                      <m:rPr>
                        <m:sty m:val="p"/>
                      </m:rPr>
                      <a:rPr lang="en-ID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lebar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kebun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708" y="587189"/>
                <a:ext cx="7867409" cy="1210604"/>
              </a:xfrm>
              <a:prstGeom prst="rect">
                <a:avLst/>
              </a:prstGeom>
              <a:blipFill>
                <a:blip r:embed="rId7"/>
                <a:stretch>
                  <a:fillRect l="-620" b="-6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305595" y="4425677"/>
                <a:ext cx="316541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lebar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kebun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125 </m:t>
                    </m:r>
                    <m:r>
                      <m:rPr>
                        <m:sty m:val="p"/>
                      </m:rPr>
                      <a:rPr lang="en-ID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595" y="4425677"/>
                <a:ext cx="3165418" cy="369332"/>
              </a:xfrm>
              <a:prstGeom prst="rect">
                <a:avLst/>
              </a:prstGeom>
              <a:blipFill>
                <a:blip r:embed="rId8"/>
                <a:stretch>
                  <a:fillRect l="-1541" t="-9836" r="-771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881007" y="2238659"/>
                <a:ext cx="4572000" cy="22785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</a:rPr>
                        <m:t>Keliling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𝑙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650=2</m:t>
                      </m:r>
                      <m:d>
                        <m:dPr>
                          <m:ctrlPr>
                            <a:rPr lang="en-ID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200</m:t>
                          </m:r>
                        </m:e>
                      </m:d>
                      <m:r>
                        <a:rPr lang="en-ID" i="1"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ctrlPr>
                            <a:rPr lang="en-ID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650=400+2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</a:rPr>
                        <m:t>650−400=2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   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50=2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=125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007" y="2238659"/>
                <a:ext cx="4572000" cy="22785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73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9" grpId="0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25635B1-E014-2F51-B25D-0ECFE62CD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5334000" cy="10096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CFD0E5-9035-DD0F-AD67-E0A666F31077}"/>
              </a:ext>
            </a:extLst>
          </p:cNvPr>
          <p:cNvSpPr txBox="1"/>
          <p:nvPr/>
        </p:nvSpPr>
        <p:spPr>
          <a:xfrm>
            <a:off x="521384" y="451182"/>
            <a:ext cx="449514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8.4 Luas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Persegi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Panjang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35271" y="2417708"/>
            <a:ext cx="1994079" cy="1100701"/>
            <a:chOff x="0" y="2287187"/>
            <a:chExt cx="2875892" cy="157996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A9CC31DA-73E5-BA81-29A9-35326B1E72E3}"/>
                    </a:ext>
                  </a:extLst>
                </p:cNvPr>
                <p:cNvSpPr txBox="1"/>
                <p:nvPr/>
              </p:nvSpPr>
              <p:spPr>
                <a:xfrm>
                  <a:off x="0" y="2735576"/>
                  <a:ext cx="506435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9CC31DA-73E5-BA81-29A9-35326B1E72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0" y="2735576"/>
                  <a:ext cx="506435" cy="246221"/>
                </a:xfrm>
                <a:prstGeom prst="rect">
                  <a:avLst/>
                </a:prstGeom>
                <a:blipFill>
                  <a:blip r:embed="rId3"/>
                  <a:stretch>
                    <a:fillRect b="-53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Group 10"/>
            <p:cNvGrpSpPr/>
            <p:nvPr/>
          </p:nvGrpSpPr>
          <p:grpSpPr>
            <a:xfrm>
              <a:off x="333061" y="2287187"/>
              <a:ext cx="2542831" cy="1579963"/>
              <a:chOff x="333061" y="2287187"/>
              <a:chExt cx="2542831" cy="157996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88EB8FC2-C2D1-A1ED-4B62-DDF657B32C10}"/>
                  </a:ext>
                </a:extLst>
              </p:cNvPr>
              <p:cNvSpPr/>
              <p:nvPr/>
            </p:nvSpPr>
            <p:spPr>
              <a:xfrm>
                <a:off x="563884" y="2287187"/>
                <a:ext cx="2286000" cy="1143000"/>
              </a:xfrm>
              <a:prstGeom prst="rect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" name="Left Brace 6">
                <a:extLst>
                  <a:ext uri="{FF2B5EF4-FFF2-40B4-BE49-F238E27FC236}">
                    <a16:creationId xmlns:a16="http://schemas.microsoft.com/office/drawing/2014/main" xmlns="" id="{E4EDE0E1-04C7-C2D0-2078-B16BAA4B7D32}"/>
                  </a:ext>
                </a:extLst>
              </p:cNvPr>
              <p:cNvSpPr/>
              <p:nvPr/>
            </p:nvSpPr>
            <p:spPr>
              <a:xfrm rot="16200000">
                <a:off x="1652048" y="2415894"/>
                <a:ext cx="161687" cy="2286001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xmlns="" id="{DFCDBAE4-F100-D63D-7467-685295B53DB2}"/>
                      </a:ext>
                    </a:extLst>
                  </p:cNvPr>
                  <p:cNvSpPr txBox="1"/>
                  <p:nvPr/>
                </p:nvSpPr>
                <p:spPr>
                  <a:xfrm>
                    <a:off x="1279714" y="3620929"/>
                    <a:ext cx="906355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oMath>
                      </m:oMathPara>
                    </a14:m>
                    <a:endParaRPr lang="en-ID" sz="16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DFCDBAE4-F100-D63D-7467-685295B53DB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79714" y="3620929"/>
                    <a:ext cx="906355" cy="24622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25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xmlns="" id="{071840E2-9EE5-0E10-D16D-700A03E0CE45}"/>
                  </a:ext>
                </a:extLst>
              </p:cNvPr>
              <p:cNvSpPr/>
              <p:nvPr/>
            </p:nvSpPr>
            <p:spPr>
              <a:xfrm>
                <a:off x="333061" y="2305923"/>
                <a:ext cx="159152" cy="1142999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4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2349609" y="2644705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CACECCA2-E584-4B12-88CB-A9AF4A96D0BE}"/>
                  </a:ext>
                </a:extLst>
              </p:cNvPr>
              <p:cNvSpPr/>
              <p:nvPr/>
            </p:nvSpPr>
            <p:spPr>
              <a:xfrm>
                <a:off x="3276600" y="2354017"/>
                <a:ext cx="3124200" cy="9222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sz="16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ID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ersegi</a:t>
                </a:r>
                <a:r>
                  <a:rPr lang="en-ID" sz="16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ID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anjang</a:t>
                </a:r>
                <a:endParaRPr lang="en-ID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𝐋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𝒍</m:t>
                      </m:r>
                    </m:oMath>
                  </m:oMathPara>
                </a14:m>
                <a:endParaRPr lang="en-ID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ACECCA2-E584-4B12-88CB-A9AF4A96D0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2354017"/>
                <a:ext cx="3124200" cy="92229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4354F2B2-2DD9-E937-7C10-1EA2F2A8C79B}"/>
                  </a:ext>
                </a:extLst>
              </p:cNvPr>
              <p:cNvSpPr/>
              <p:nvPr/>
            </p:nvSpPr>
            <p:spPr>
              <a:xfrm>
                <a:off x="4608360" y="3733011"/>
                <a:ext cx="2859239" cy="658163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sz="16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𝐋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𝒔</m:t>
                      </m:r>
                      <m:r>
                        <a:rPr lang="en-ID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00" b="1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</m:t>
                          </m:r>
                        </m:e>
                        <m:sup>
                          <m:r>
                            <a:rPr lang="en-ID" sz="16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ID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354F2B2-2DD9-E937-7C10-1EA2F2A8C7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360" y="3733011"/>
                <a:ext cx="2859239" cy="658163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/>
          <p:cNvGrpSpPr/>
          <p:nvPr/>
        </p:nvGrpSpPr>
        <p:grpSpPr>
          <a:xfrm>
            <a:off x="2183013" y="3518409"/>
            <a:ext cx="1421519" cy="1178123"/>
            <a:chOff x="278793" y="-28575"/>
            <a:chExt cx="2286000" cy="184939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D0A36CB9-1C31-111A-E389-72A9DDBBED74}"/>
                </a:ext>
              </a:extLst>
            </p:cNvPr>
            <p:cNvSpPr/>
            <p:nvPr/>
          </p:nvSpPr>
          <p:spPr>
            <a:xfrm>
              <a:off x="381000" y="57150"/>
              <a:ext cx="1955193" cy="147368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C5515BA8-5BF3-4D25-A109-4F9846D5C70A}"/>
                    </a:ext>
                  </a:extLst>
                </p:cNvPr>
                <p:cNvSpPr txBox="1"/>
                <p:nvPr/>
              </p:nvSpPr>
              <p:spPr>
                <a:xfrm>
                  <a:off x="962207" y="1574595"/>
                  <a:ext cx="75529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5515BA8-5BF3-4D25-A109-4F9846D5C7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2207" y="1574595"/>
                  <a:ext cx="755296" cy="246221"/>
                </a:xfrm>
                <a:prstGeom prst="rect">
                  <a:avLst/>
                </a:prstGeom>
                <a:blipFill>
                  <a:blip r:embed="rId8"/>
                  <a:stretch>
                    <a:fillRect b="-5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F10531DC-3982-4ACB-A5E7-6370FAA2A56C}"/>
                </a:ext>
              </a:extLst>
            </p:cNvPr>
            <p:cNvCxnSpPr/>
            <p:nvPr/>
          </p:nvCxnSpPr>
          <p:spPr>
            <a:xfrm>
              <a:off x="2336193" y="813906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CC9F501-23A2-4811-7BB6-7762BA89B78E}"/>
                </a:ext>
              </a:extLst>
            </p:cNvPr>
            <p:cNvCxnSpPr/>
            <p:nvPr/>
          </p:nvCxnSpPr>
          <p:spPr>
            <a:xfrm>
              <a:off x="278793" y="869469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E1C9108E-CBBA-9883-6BF6-D03A443682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7312" y="141653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4FCD954A-D433-1B1D-4F3E-9C0D70868F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7080" y="-28575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3867745" y="3915747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1501355" y="1277849"/>
            <a:ext cx="5262596" cy="7652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bangun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satuan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s-ES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dibutuhkan</a:t>
            </a:r>
            <a:r>
              <a:rPr lang="es-ES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s-ES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menutup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bangun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51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 animBg="1"/>
      <p:bldP spid="15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7A2A4A6-E330-1F36-4DBB-DF086C869270}"/>
              </a:ext>
            </a:extLst>
          </p:cNvPr>
          <p:cNvSpPr txBox="1"/>
          <p:nvPr/>
        </p:nvSpPr>
        <p:spPr>
          <a:xfrm>
            <a:off x="170094" y="770553"/>
            <a:ext cx="45840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Hitungah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bangun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samping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A800E448-8509-97BD-73E1-28FB51ACAEE1}"/>
              </a:ext>
            </a:extLst>
          </p:cNvPr>
          <p:cNvSpPr txBox="1"/>
          <p:nvPr/>
        </p:nvSpPr>
        <p:spPr>
          <a:xfrm>
            <a:off x="31735" y="2077283"/>
            <a:ext cx="50100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sz="1600" dirty="0" smtClean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" name="Snip Single Corner Rectangle 47">
            <a:extLst>
              <a:ext uri="{FF2B5EF4-FFF2-40B4-BE49-F238E27FC236}">
                <a16:creationId xmlns:a16="http://schemas.microsoft.com/office/drawing/2014/main" xmlns="" id="{F55360DF-1D16-0E45-295D-B83B04522588}"/>
              </a:ext>
            </a:extLst>
          </p:cNvPr>
          <p:cNvSpPr/>
          <p:nvPr/>
        </p:nvSpPr>
        <p:spPr>
          <a:xfrm>
            <a:off x="261217" y="161335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2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rot="14916863" flipH="1">
            <a:off x="3695827" y="2966273"/>
            <a:ext cx="632302" cy="1327921"/>
          </a:xfrm>
          <a:prstGeom prst="curvedLeftArrow">
            <a:avLst>
              <a:gd name="adj1" fmla="val 11080"/>
              <a:gd name="adj2" fmla="val 37840"/>
              <a:gd name="adj3" fmla="val 3370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88191" y="2706904"/>
                <a:ext cx="314797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bangun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pertama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</m:t>
                      </m:r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</m:t>
                      </m:r>
                      <m:sSub>
                        <m:sSub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𝑙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989013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=4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×4=16 </m:t>
                      </m:r>
                      <m:sSup>
                        <m:sSupPr>
                          <m:ctrlPr>
                            <a:rPr lang="en-ID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91" y="2706904"/>
                <a:ext cx="3147976" cy="923330"/>
              </a:xfrm>
              <a:prstGeom prst="rect">
                <a:avLst/>
              </a:prstGeom>
              <a:blipFill>
                <a:blip r:embed="rId2"/>
                <a:stretch>
                  <a:fillRect l="-1550" t="-3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239110" y="2740538"/>
                <a:ext cx="2286000" cy="1193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bangun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𝑝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𝑙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809625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=10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×3=30 </m:t>
                      </m:r>
                      <m:sSup>
                        <m:sSupPr>
                          <m:ctrlPr>
                            <a:rPr lang="en-ID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9110" y="2740538"/>
                <a:ext cx="2286000" cy="1193981"/>
              </a:xfrm>
              <a:prstGeom prst="rect">
                <a:avLst/>
              </a:prstGeom>
              <a:blipFill>
                <a:blip r:embed="rId3"/>
                <a:stretch>
                  <a:fillRect l="-2133" t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891557" y="4102484"/>
                <a:ext cx="4572000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/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total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Luas</m:t>
                          </m:r>
                          <m: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ID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a:rPr lang="en-ID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ID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=16+30=46</m:t>
                      </m:r>
                      <m:sSup>
                        <m:sSupPr>
                          <m:ctrlPr>
                            <a:rPr lang="en-ID" i="1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1557" y="4102484"/>
                <a:ext cx="4572000" cy="646331"/>
              </a:xfrm>
              <a:prstGeom prst="rect">
                <a:avLst/>
              </a:prstGeom>
              <a:blipFill>
                <a:blip r:embed="rId4"/>
                <a:stretch>
                  <a:fillRect l="-1067" t="-5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Group 55"/>
          <p:cNvGrpSpPr/>
          <p:nvPr/>
        </p:nvGrpSpPr>
        <p:grpSpPr>
          <a:xfrm>
            <a:off x="3670835" y="588067"/>
            <a:ext cx="2731314" cy="1557599"/>
            <a:chOff x="3670835" y="588067"/>
            <a:chExt cx="2731314" cy="1557599"/>
          </a:xfrm>
        </p:grpSpPr>
        <p:grpSp>
          <p:nvGrpSpPr>
            <p:cNvPr id="26" name="Group 25"/>
            <p:cNvGrpSpPr/>
            <p:nvPr/>
          </p:nvGrpSpPr>
          <p:grpSpPr>
            <a:xfrm rot="10800000">
              <a:off x="6075702" y="1816500"/>
              <a:ext cx="132233" cy="111209"/>
              <a:chOff x="5356548" y="1676518"/>
              <a:chExt cx="132233" cy="111209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5356548" y="1787727"/>
                <a:ext cx="13223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V="1">
                <a:off x="5486400" y="1676518"/>
                <a:ext cx="0" cy="11120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/>
            <p:cNvGrpSpPr/>
            <p:nvPr/>
          </p:nvGrpSpPr>
          <p:grpSpPr>
            <a:xfrm>
              <a:off x="3670835" y="588067"/>
              <a:ext cx="2731314" cy="1557599"/>
              <a:chOff x="3670835" y="588067"/>
              <a:chExt cx="2731314" cy="1557599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3670835" y="588067"/>
                <a:ext cx="2731314" cy="1557599"/>
                <a:chOff x="3670835" y="588067"/>
                <a:chExt cx="2731314" cy="1557599"/>
              </a:xfrm>
            </p:grpSpPr>
            <p:grpSp>
              <p:nvGrpSpPr>
                <p:cNvPr id="18" name="Group 17"/>
                <p:cNvGrpSpPr/>
                <p:nvPr/>
              </p:nvGrpSpPr>
              <p:grpSpPr>
                <a:xfrm>
                  <a:off x="3670835" y="588067"/>
                  <a:ext cx="2731314" cy="1557599"/>
                  <a:chOff x="3670835" y="588067"/>
                  <a:chExt cx="2731314" cy="1557599"/>
                </a:xfrm>
              </p:grpSpPr>
              <p:grpSp>
                <p:nvGrpSpPr>
                  <p:cNvPr id="17" name="Group 16"/>
                  <p:cNvGrpSpPr/>
                  <p:nvPr/>
                </p:nvGrpSpPr>
                <p:grpSpPr>
                  <a:xfrm>
                    <a:off x="3670835" y="588067"/>
                    <a:ext cx="2731314" cy="1557599"/>
                    <a:chOff x="357591" y="2322498"/>
                    <a:chExt cx="2922373" cy="1980038"/>
                  </a:xfrm>
                </p:grpSpPr>
                <p:cxnSp>
                  <p:nvCxnSpPr>
                    <p:cNvPr id="12" name="Straight Connector 11">
                      <a:extLst>
                        <a:ext uri="{FF2B5EF4-FFF2-40B4-BE49-F238E27FC236}">
                          <a16:creationId xmlns:a16="http://schemas.microsoft.com/office/drawing/2014/main" xmlns="" id="{0FB25E9F-9F0D-C469-D6C3-B69BDF577C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9600" y="2571750"/>
                      <a:ext cx="0" cy="144780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Straight Connector 13">
                      <a:extLst>
                        <a:ext uri="{FF2B5EF4-FFF2-40B4-BE49-F238E27FC236}">
                          <a16:creationId xmlns:a16="http://schemas.microsoft.com/office/drawing/2014/main" xmlns="" id="{FFFE1471-2F88-0CA4-FF8C-5FDDF937A61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09600" y="4019550"/>
                      <a:ext cx="2454920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>
                      <a:extLst>
                        <a:ext uri="{FF2B5EF4-FFF2-40B4-BE49-F238E27FC236}">
                          <a16:creationId xmlns:a16="http://schemas.microsoft.com/office/drawing/2014/main" xmlns="" id="{F082EFB7-20BF-6A53-8E89-6636BD04C7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64520" y="3409950"/>
                      <a:ext cx="0" cy="60960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>
                      <a:extLst>
                        <a:ext uri="{FF2B5EF4-FFF2-40B4-BE49-F238E27FC236}">
                          <a16:creationId xmlns:a16="http://schemas.microsoft.com/office/drawing/2014/main" xmlns="" id="{A30AC78F-A6B3-59D3-81BD-8BDD11BA39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9600" y="2571750"/>
                      <a:ext cx="800100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Straight Connector 20">
                      <a:extLst>
                        <a:ext uri="{FF2B5EF4-FFF2-40B4-BE49-F238E27FC236}">
                          <a16:creationId xmlns:a16="http://schemas.microsoft.com/office/drawing/2014/main" xmlns="" id="{5274AC27-EF26-9559-9B15-D994EF656D2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409700" y="2571750"/>
                      <a:ext cx="4399" cy="85130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>
                      <a:extLst>
                        <a:ext uri="{FF2B5EF4-FFF2-40B4-BE49-F238E27FC236}">
                          <a16:creationId xmlns:a16="http://schemas.microsoft.com/office/drawing/2014/main" xmlns="" id="{BA3279C0-8E89-3FAD-6C09-9D237B1945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400445" y="3409950"/>
                      <a:ext cx="1664075" cy="1310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1" name="TextBox 30">
                          <a:extLst>
                            <a:ext uri="{FF2B5EF4-FFF2-40B4-BE49-F238E27FC236}">
                              <a16:creationId xmlns:a16="http://schemas.microsoft.com/office/drawing/2014/main" xmlns="" id="{ACC062A0-C041-AE20-E3F1-37366A226186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57292" y="2322498"/>
                          <a:ext cx="416653" cy="21544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400" b="0" i="1" smtClean="0">
                                    <a:latin typeface="Cambria Math" panose="02040503050406030204" pitchFamily="18" charset="0"/>
                                  </a:rPr>
                                  <m:t>4 </m:t>
                                </m:r>
                                <m:r>
                                  <m:rPr>
                                    <m:sty m:val="p"/>
                                  </m:rPr>
                                  <a:rPr lang="en-ID" sz="1400" b="0" i="0" smtClean="0">
                                    <a:latin typeface="Cambria Math" panose="02040503050406030204" pitchFamily="18" charset="0"/>
                                  </a:rPr>
                                  <m:t>cm</m:t>
                                </m:r>
                              </m:oMath>
                            </m:oMathPara>
                          </a14:m>
                          <a:endParaRPr lang="en-ID" sz="1400" dirty="0"/>
                        </a:p>
                      </p:txBody>
                    </p:sp>
                  </mc:Choice>
                  <mc:Fallback xmlns="">
                    <p:sp>
                      <p:nvSpPr>
                        <p:cNvPr id="31" name="TextBox 30">
                          <a:extLst>
                            <a:ext uri="{FF2B5EF4-FFF2-40B4-BE49-F238E27FC236}">
                              <a16:creationId xmlns:a16="http://schemas.microsoft.com/office/drawing/2014/main" id="{ACC062A0-C041-AE20-E3F1-37366A226186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757292" y="2322498"/>
                          <a:ext cx="416653" cy="215444"/>
                        </a:xfrm>
                        <a:prstGeom prst="rect">
                          <a:avLst/>
                        </a:prstGeom>
                        <a:blipFill>
                          <a:blip r:embed="rId5"/>
                          <a:stretch>
                            <a:fillRect l="-12698" r="-9524" b="-32143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4" name="TextBox 33">
                          <a:extLst>
                            <a:ext uri="{FF2B5EF4-FFF2-40B4-BE49-F238E27FC236}">
                              <a16:creationId xmlns:a16="http://schemas.microsoft.com/office/drawing/2014/main" xmlns="" id="{1234DDA9-98BB-4B8A-6F52-8BC5426D017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529328" y="4087092"/>
                          <a:ext cx="516039" cy="21544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400" b="0" i="1" smtClean="0">
                                    <a:latin typeface="Cambria Math" panose="02040503050406030204" pitchFamily="18" charset="0"/>
                                  </a:rPr>
                                  <m:t>10 </m:t>
                                </m:r>
                                <m:r>
                                  <m:rPr>
                                    <m:sty m:val="p"/>
                                  </m:rPr>
                                  <a:rPr lang="en-ID" sz="1400" b="0" i="0" smtClean="0">
                                    <a:latin typeface="Cambria Math" panose="02040503050406030204" pitchFamily="18" charset="0"/>
                                  </a:rPr>
                                  <m:t>cm</m:t>
                                </m:r>
                              </m:oMath>
                            </m:oMathPara>
                          </a14:m>
                          <a:endParaRPr lang="en-ID" sz="1400" dirty="0"/>
                        </a:p>
                      </p:txBody>
                    </p:sp>
                  </mc:Choice>
                  <mc:Fallback xmlns="">
                    <p:sp>
                      <p:nvSpPr>
                        <p:cNvPr id="34" name="TextBox 33">
                          <a:extLst>
                            <a:ext uri="{FF2B5EF4-FFF2-40B4-BE49-F238E27FC236}">
                              <a16:creationId xmlns:a16="http://schemas.microsoft.com/office/drawing/2014/main" id="{1234DDA9-98BB-4B8A-6F52-8BC5426D0170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1529328" y="4087092"/>
                          <a:ext cx="516039" cy="215444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 l="-10127" r="-6329" b="-32143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5" name="TextBox 34">
                          <a:extLst>
                            <a:ext uri="{FF2B5EF4-FFF2-40B4-BE49-F238E27FC236}">
                              <a16:creationId xmlns:a16="http://schemas.microsoft.com/office/drawing/2014/main" xmlns="" id="{47BA5108-8EFF-7DE6-D659-10C4ECEDF4E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256986" y="3187927"/>
                          <a:ext cx="416653" cy="21544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ID" sz="1400" b="0" i="1" smtClean="0">
                                    <a:latin typeface="Cambria Math" panose="02040503050406030204" pitchFamily="18" charset="0"/>
                                  </a:rPr>
                                  <m:t>7 </m:t>
                                </m:r>
                                <m:r>
                                  <m:rPr>
                                    <m:sty m:val="p"/>
                                  </m:rPr>
                                  <a:rPr lang="en-ID" sz="1400" b="0" i="0" smtClean="0">
                                    <a:latin typeface="Cambria Math" panose="02040503050406030204" pitchFamily="18" charset="0"/>
                                  </a:rPr>
                                  <m:t>cm</m:t>
                                </m:r>
                              </m:oMath>
                            </m:oMathPara>
                          </a14:m>
                          <a:endParaRPr lang="en-ID" sz="1400" dirty="0"/>
                        </a:p>
                      </p:txBody>
                    </p:sp>
                  </mc:Choice>
                  <mc:Fallback xmlns="">
                    <p:sp>
                      <p:nvSpPr>
                        <p:cNvPr id="35" name="TextBox 34">
                          <a:extLst>
                            <a:ext uri="{FF2B5EF4-FFF2-40B4-BE49-F238E27FC236}">
                              <a16:creationId xmlns:a16="http://schemas.microsoft.com/office/drawing/2014/main" id="{47BA5108-8EFF-7DE6-D659-10C4ECEDF4EC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6200000">
                          <a:off x="256986" y="3187927"/>
                          <a:ext cx="416653" cy="215444"/>
                        </a:xfrm>
                        <a:prstGeom prst="rect">
                          <a:avLst/>
                        </a:prstGeom>
                        <a:blipFill>
                          <a:blip r:embed="rId7"/>
                          <a:stretch>
                            <a:fillRect t="-25926" r="-12121" b="-18519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6" name="TextBox 35">
                          <a:extLst>
                            <a:ext uri="{FF2B5EF4-FFF2-40B4-BE49-F238E27FC236}">
                              <a16:creationId xmlns:a16="http://schemas.microsoft.com/office/drawing/2014/main" xmlns="" id="{CEF3635C-E7C0-F5E4-1457-C610640B2E9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2987961" y="3676463"/>
                          <a:ext cx="368562" cy="21544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r>
                            <a:rPr lang="en-ID" sz="1400" b="0" dirty="0"/>
                            <a:t>3</a:t>
                          </a:r>
                          <a14:m>
                            <m:oMath xmlns:m="http://schemas.openxmlformats.org/officeDocument/2006/math">
                              <m:r>
                                <a:rPr lang="en-ID" sz="14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400" b="0" i="0" smtClean="0">
                                  <a:latin typeface="Cambria Math" panose="02040503050406030204" pitchFamily="18" charset="0"/>
                                </a:rPr>
                                <m:t>cm</m:t>
                              </m:r>
                            </m:oMath>
                          </a14:m>
                          <a:endParaRPr lang="en-ID" sz="1400" dirty="0"/>
                        </a:p>
                      </p:txBody>
                    </p:sp>
                  </mc:Choice>
                  <mc:Fallback xmlns="">
                    <p:sp>
                      <p:nvSpPr>
                        <p:cNvPr id="36" name="TextBox 35">
                          <a:extLst>
                            <a:ext uri="{FF2B5EF4-FFF2-40B4-BE49-F238E27FC236}">
                              <a16:creationId xmlns:a16="http://schemas.microsoft.com/office/drawing/2014/main" id="{CEF3635C-E7C0-F5E4-1457-C610640B2E9D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 rot="16200000">
                          <a:off x="2987961" y="3676463"/>
                          <a:ext cx="368562" cy="215444"/>
                        </a:xfrm>
                        <a:prstGeom prst="rect">
                          <a:avLst/>
                        </a:prstGeom>
                        <a:blipFill>
                          <a:blip r:embed="rId8"/>
                          <a:stretch>
                            <a:fillRect l="-27273" t="-37500" r="-60606" b="-375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cxnSp>
                  <p:nvCxnSpPr>
                    <p:cNvPr id="41" name="Straight Connector 40">
                      <a:extLst>
                        <a:ext uri="{FF2B5EF4-FFF2-40B4-BE49-F238E27FC236}">
                          <a16:creationId xmlns:a16="http://schemas.microsoft.com/office/drawing/2014/main" xmlns="" id="{9FBA2D59-1965-C19B-5969-2E7D846B9C5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609599" y="3423054"/>
                      <a:ext cx="763535" cy="0"/>
                    </a:xfrm>
                    <a:prstGeom prst="line">
                      <a:avLst/>
                    </a:prstGeom>
                    <a:ln w="9525" cap="flat" cmpd="sng" algn="ctr">
                      <a:solidFill>
                        <a:schemeClr val="dk1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4" name="TextBox 43">
                      <a:extLst>
                        <a:ext uri="{FF2B5EF4-FFF2-40B4-BE49-F238E27FC236}">
                          <a16:creationId xmlns:a16="http://schemas.microsoft.com/office/drawing/2014/main" xmlns="" id="{AF3ED926-EA41-7B42-2B8D-0D3BEEA6F71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87517" y="2838450"/>
                      <a:ext cx="29489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ID" dirty="0"/>
                        <a:t>I</a:t>
                      </a:r>
                    </a:p>
                  </p:txBody>
                </p:sp>
                <p:sp>
                  <p:nvSpPr>
                    <p:cNvPr id="45" name="TextBox 44">
                      <a:extLst>
                        <a:ext uri="{FF2B5EF4-FFF2-40B4-BE49-F238E27FC236}">
                          <a16:creationId xmlns:a16="http://schemas.microsoft.com/office/drawing/2014/main" xmlns="" id="{1BB8E498-18EB-2AE5-3310-E73812DAEC7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577242" y="3543023"/>
                      <a:ext cx="470179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ID" dirty="0"/>
                        <a:t>II</a:t>
                      </a:r>
                    </a:p>
                  </p:txBody>
                </p:sp>
              </p:grpSp>
              <p:grpSp>
                <p:nvGrpSpPr>
                  <p:cNvPr id="15" name="Group 14"/>
                  <p:cNvGrpSpPr/>
                  <p:nvPr/>
                </p:nvGrpSpPr>
                <p:grpSpPr>
                  <a:xfrm>
                    <a:off x="3906367" y="784141"/>
                    <a:ext cx="132233" cy="111209"/>
                    <a:chOff x="3906367" y="784141"/>
                    <a:chExt cx="132233" cy="111209"/>
                  </a:xfrm>
                </p:grpSpPr>
                <p:cxnSp>
                  <p:nvCxnSpPr>
                    <p:cNvPr id="7" name="Straight Connector 6"/>
                    <p:cNvCxnSpPr/>
                    <p:nvPr/>
                  </p:nvCxnSpPr>
                  <p:spPr>
                    <a:xfrm>
                      <a:off x="3906367" y="895350"/>
                      <a:ext cx="132233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Straight Connector 10"/>
                    <p:cNvCxnSpPr/>
                    <p:nvPr/>
                  </p:nvCxnSpPr>
                  <p:spPr>
                    <a:xfrm flipV="1">
                      <a:off x="4036219" y="784141"/>
                      <a:ext cx="0" cy="11120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" name="Group 12"/>
                  <p:cNvGrpSpPr/>
                  <p:nvPr/>
                </p:nvGrpSpPr>
                <p:grpSpPr>
                  <a:xfrm rot="5400000">
                    <a:off x="4532438" y="790849"/>
                    <a:ext cx="132233" cy="111209"/>
                    <a:chOff x="4058767" y="936541"/>
                    <a:chExt cx="132233" cy="111209"/>
                  </a:xfrm>
                </p:grpSpPr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>
                      <a:off x="4058767" y="1047750"/>
                      <a:ext cx="132233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flipV="1">
                      <a:off x="4188619" y="936541"/>
                      <a:ext cx="0" cy="11120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0" name="Group 19"/>
                <p:cNvGrpSpPr/>
                <p:nvPr/>
              </p:nvGrpSpPr>
              <p:grpSpPr>
                <a:xfrm rot="16200000">
                  <a:off x="3890257" y="1798240"/>
                  <a:ext cx="132233" cy="111209"/>
                  <a:chOff x="3984948" y="1759705"/>
                  <a:chExt cx="132233" cy="111209"/>
                </a:xfrm>
              </p:grpSpPr>
              <p:cxnSp>
                <p:nvCxnSpPr>
                  <p:cNvPr id="40" name="Straight Connector 39"/>
                  <p:cNvCxnSpPr/>
                  <p:nvPr/>
                </p:nvCxnSpPr>
                <p:spPr>
                  <a:xfrm>
                    <a:off x="3984948" y="1870914"/>
                    <a:ext cx="132233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41"/>
                  <p:cNvCxnSpPr/>
                  <p:nvPr/>
                </p:nvCxnSpPr>
                <p:spPr>
                  <a:xfrm flipV="1">
                    <a:off x="4114800" y="1759705"/>
                    <a:ext cx="0" cy="111209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5" name="Group 24"/>
              <p:cNvGrpSpPr/>
              <p:nvPr/>
            </p:nvGrpSpPr>
            <p:grpSpPr>
              <a:xfrm rot="5400000">
                <a:off x="6068806" y="1453026"/>
                <a:ext cx="131188" cy="132781"/>
                <a:chOff x="5814794" y="1548957"/>
                <a:chExt cx="131188" cy="132781"/>
              </a:xfrm>
            </p:grpSpPr>
            <p:cxnSp>
              <p:nvCxnSpPr>
                <p:cNvPr id="47" name="Straight Connector 46"/>
                <p:cNvCxnSpPr/>
                <p:nvPr/>
              </p:nvCxnSpPr>
              <p:spPr>
                <a:xfrm rot="16200000" flipH="1">
                  <a:off x="5879151" y="1609689"/>
                  <a:ext cx="2473" cy="13118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 rot="16200000">
                  <a:off x="5878402" y="1614158"/>
                  <a:ext cx="132781" cy="237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45863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448534B-2DD0-4491-B019-86E0C595C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3733800" cy="10770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9F0DDC-E2A4-A217-9945-31DDD502CEFC}"/>
              </a:ext>
            </a:extLst>
          </p:cNvPr>
          <p:cNvSpPr txBox="1"/>
          <p:nvPr/>
        </p:nvSpPr>
        <p:spPr>
          <a:xfrm>
            <a:off x="441808" y="388361"/>
            <a:ext cx="297549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8.5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Membentuk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Segitiga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24510" y="1257984"/>
            <a:ext cx="2842006" cy="1645019"/>
            <a:chOff x="524510" y="1257984"/>
            <a:chExt cx="2842006" cy="164501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6451E743-CE61-3552-E43A-4F57B80B100E}"/>
                    </a:ext>
                  </a:extLst>
                </p:cNvPr>
                <p:cNvSpPr txBox="1"/>
                <p:nvPr/>
              </p:nvSpPr>
              <p:spPr>
                <a:xfrm>
                  <a:off x="1281683" y="1257984"/>
                  <a:ext cx="3322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6451E743-CE61-3552-E43A-4F57B80B10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81683" y="1257984"/>
                  <a:ext cx="332233" cy="215444"/>
                </a:xfrm>
                <a:prstGeom prst="rect">
                  <a:avLst/>
                </a:prstGeom>
                <a:blipFill>
                  <a:blip r:embed="rId3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" name="Group 3"/>
            <p:cNvGrpSpPr/>
            <p:nvPr/>
          </p:nvGrpSpPr>
          <p:grpSpPr>
            <a:xfrm>
              <a:off x="524510" y="1504950"/>
              <a:ext cx="2842006" cy="1398053"/>
              <a:chOff x="524510" y="1504950"/>
              <a:chExt cx="2842006" cy="1398053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xmlns="" id="{CFB28027-B6A9-E157-EAF5-B8F7CB23CA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5800" y="1504950"/>
                <a:ext cx="762000" cy="1142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xmlns="" id="{CC7C26CA-64AB-DC65-72A9-948C4E7BBC08}"/>
                  </a:ext>
                </a:extLst>
              </p:cNvPr>
              <p:cNvCxnSpPr/>
              <p:nvPr/>
            </p:nvCxnSpPr>
            <p:spPr>
              <a:xfrm>
                <a:off x="1447800" y="1504950"/>
                <a:ext cx="1752600" cy="11429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xmlns="" id="{5DCA48A5-A45E-6963-F721-32DB99C64971}"/>
                  </a:ext>
                </a:extLst>
              </p:cNvPr>
              <p:cNvCxnSpPr/>
              <p:nvPr/>
            </p:nvCxnSpPr>
            <p:spPr>
              <a:xfrm>
                <a:off x="685800" y="2647949"/>
                <a:ext cx="25146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xmlns="" id="{F9D4D189-CFF3-DBB7-4082-0A1978D2D16F}"/>
                      </a:ext>
                    </a:extLst>
                  </p:cNvPr>
                  <p:cNvSpPr txBox="1"/>
                  <p:nvPr/>
                </p:nvSpPr>
                <p:spPr>
                  <a:xfrm>
                    <a:off x="524510" y="2571750"/>
                    <a:ext cx="155620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9D4D189-CFF3-DBB7-4082-0A1978D2D16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4510" y="2571750"/>
                    <a:ext cx="15562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26923" r="-19231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xmlns="" id="{3251D879-4B90-82CE-405D-6AC6E7F8AC27}"/>
                      </a:ext>
                    </a:extLst>
                  </p:cNvPr>
                  <p:cNvSpPr txBox="1"/>
                  <p:nvPr/>
                </p:nvSpPr>
                <p:spPr>
                  <a:xfrm>
                    <a:off x="3034283" y="2687559"/>
                    <a:ext cx="33223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3251D879-4B90-82CE-405D-6AC6E7F8AC2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34283" y="2687559"/>
                    <a:ext cx="332233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xmlns="" id="{0BCEDB2B-25B8-DBA6-076D-0459F78B382F}"/>
                      </a:ext>
                    </a:extLst>
                  </p:cNvPr>
                  <p:cNvSpPr txBox="1"/>
                  <p:nvPr/>
                </p:nvSpPr>
                <p:spPr>
                  <a:xfrm>
                    <a:off x="2324100" y="1800909"/>
                    <a:ext cx="143821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0BCEDB2B-25B8-DBA6-076D-0459F78B382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24100" y="1800909"/>
                    <a:ext cx="143821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6667" r="-125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xmlns="" id="{DF4FBA23-35F0-5A3F-A6EC-E0EDCB271FF7}"/>
                      </a:ext>
                    </a:extLst>
                  </p:cNvPr>
                  <p:cNvSpPr txBox="1"/>
                  <p:nvPr/>
                </p:nvSpPr>
                <p:spPr>
                  <a:xfrm>
                    <a:off x="804013" y="1861006"/>
                    <a:ext cx="26278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DF4FBA23-35F0-5A3F-A6EC-E0EDCB271FF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4013" y="1861006"/>
                    <a:ext cx="262787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xmlns="" id="{C804AAFF-F10C-BE1B-08EC-457813CCFF16}"/>
                      </a:ext>
                    </a:extLst>
                  </p:cNvPr>
                  <p:cNvSpPr txBox="1"/>
                  <p:nvPr/>
                </p:nvSpPr>
                <p:spPr>
                  <a:xfrm>
                    <a:off x="1684979" y="2661105"/>
                    <a:ext cx="129138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C804AAFF-F10C-BE1B-08EC-457813CCFF1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84979" y="2661105"/>
                    <a:ext cx="129138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8182" r="-909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8" name="Group 17"/>
          <p:cNvGrpSpPr/>
          <p:nvPr/>
        </p:nvGrpSpPr>
        <p:grpSpPr>
          <a:xfrm>
            <a:off x="1104515" y="2954270"/>
            <a:ext cx="1256198" cy="982364"/>
            <a:chOff x="838200" y="2947944"/>
            <a:chExt cx="1256198" cy="982364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E69CAC2A-436B-BF4B-F090-103BCE07A8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8202" y="2947944"/>
              <a:ext cx="624900" cy="9573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555045EB-159E-C100-8CD2-A3F784E1CB7E}"/>
                </a:ext>
              </a:extLst>
            </p:cNvPr>
            <p:cNvCxnSpPr>
              <a:cxnSpLocks/>
            </p:cNvCxnSpPr>
            <p:nvPr/>
          </p:nvCxnSpPr>
          <p:spPr>
            <a:xfrm>
              <a:off x="1463102" y="2952749"/>
              <a:ext cx="631296" cy="977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17534628-B061-5AE1-6823-E88DDFDA9E54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" y="3905253"/>
              <a:ext cx="1256198" cy="250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A4F2518E-3CC2-3B8C-5265-88ECE305F1A4}"/>
                  </a:ext>
                </a:extLst>
              </p:cNvPr>
              <p:cNvSpPr txBox="1"/>
              <p:nvPr/>
            </p:nvSpPr>
            <p:spPr>
              <a:xfrm>
                <a:off x="778099" y="4022925"/>
                <a:ext cx="23621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lancip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kurang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90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ID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4F2518E-3CC2-3B8C-5265-88ECE305F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099" y="4022925"/>
                <a:ext cx="2362199" cy="584775"/>
              </a:xfrm>
              <a:prstGeom prst="rect">
                <a:avLst/>
              </a:prstGeom>
              <a:blipFill>
                <a:blip r:embed="rId10"/>
                <a:stretch>
                  <a:fillRect l="-1550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ight Triangle 43">
            <a:extLst>
              <a:ext uri="{FF2B5EF4-FFF2-40B4-BE49-F238E27FC236}">
                <a16:creationId xmlns:a16="http://schemas.microsoft.com/office/drawing/2014/main" xmlns="" id="{3AC090C3-81F8-6D62-A2BD-2F5431434E99}"/>
              </a:ext>
            </a:extLst>
          </p:cNvPr>
          <p:cNvSpPr/>
          <p:nvPr/>
        </p:nvSpPr>
        <p:spPr>
          <a:xfrm>
            <a:off x="3528617" y="2565038"/>
            <a:ext cx="1295400" cy="1371596"/>
          </a:xfrm>
          <a:prstGeom prst="rtTriangle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DA835A92-1A4E-80F1-6D5E-4CE837E4A5B9}"/>
                  </a:ext>
                </a:extLst>
              </p:cNvPr>
              <p:cNvSpPr txBox="1"/>
              <p:nvPr/>
            </p:nvSpPr>
            <p:spPr>
              <a:xfrm>
                <a:off x="3200399" y="4022925"/>
                <a:ext cx="23621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salah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90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A835A92-1A4E-80F1-6D5E-4CE837E4A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399" y="4022925"/>
                <a:ext cx="2362199" cy="584775"/>
              </a:xfrm>
              <a:prstGeom prst="rect">
                <a:avLst/>
              </a:prstGeom>
              <a:blipFill>
                <a:blip r:embed="rId11"/>
                <a:stretch>
                  <a:fillRect l="-1292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 31"/>
          <p:cNvGrpSpPr/>
          <p:nvPr/>
        </p:nvGrpSpPr>
        <p:grpSpPr>
          <a:xfrm>
            <a:off x="5539082" y="2618613"/>
            <a:ext cx="2080918" cy="1303163"/>
            <a:chOff x="5539082" y="2618613"/>
            <a:chExt cx="2080918" cy="1303163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46E8A41C-7D01-5A50-0A08-7FD65E2218BE}"/>
                </a:ext>
              </a:extLst>
            </p:cNvPr>
            <p:cNvCxnSpPr/>
            <p:nvPr/>
          </p:nvCxnSpPr>
          <p:spPr>
            <a:xfrm>
              <a:off x="5539082" y="2618613"/>
              <a:ext cx="905439" cy="12485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F80BD66F-B650-D93C-AD98-FE8A0CAF216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4521" y="3852052"/>
              <a:ext cx="1175479" cy="150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A0D2055A-0725-E1EE-475A-230D01773C5E}"/>
                </a:ext>
              </a:extLst>
            </p:cNvPr>
            <p:cNvCxnSpPr/>
            <p:nvPr/>
          </p:nvCxnSpPr>
          <p:spPr>
            <a:xfrm>
              <a:off x="5539082" y="2618613"/>
              <a:ext cx="2080918" cy="12334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Arc 53">
              <a:extLst>
                <a:ext uri="{FF2B5EF4-FFF2-40B4-BE49-F238E27FC236}">
                  <a16:creationId xmlns:a16="http://schemas.microsoft.com/office/drawing/2014/main" xmlns="" id="{2223765D-DDB7-B58B-1E7C-C233C8DC905B}"/>
                </a:ext>
              </a:extLst>
            </p:cNvPr>
            <p:cNvSpPr/>
            <p:nvPr/>
          </p:nvSpPr>
          <p:spPr>
            <a:xfrm rot="20369582">
              <a:off x="6355358" y="3755750"/>
              <a:ext cx="201485" cy="166026"/>
            </a:xfrm>
            <a:prstGeom prst="arc">
              <a:avLst>
                <a:gd name="adj1" fmla="val 14198180"/>
                <a:gd name="adj2" fmla="val 215609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4864EFEA-30F2-3C5E-DAF4-CC4AD18CC3BC}"/>
                  </a:ext>
                </a:extLst>
              </p:cNvPr>
              <p:cNvSpPr txBox="1"/>
              <p:nvPr/>
            </p:nvSpPr>
            <p:spPr>
              <a:xfrm>
                <a:off x="5761004" y="3960523"/>
                <a:ext cx="29505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tumpul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salah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90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864EFEA-30F2-3C5E-DAF4-CC4AD18CC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1004" y="3960523"/>
                <a:ext cx="2950565" cy="584775"/>
              </a:xfrm>
              <a:prstGeom prst="rect">
                <a:avLst/>
              </a:prstGeom>
              <a:blipFill>
                <a:blip r:embed="rId12"/>
                <a:stretch>
                  <a:fillRect l="-1033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tangle: Rounded Corners 8">
                <a:extLst>
                  <a:ext uri="{FF2B5EF4-FFF2-40B4-BE49-F238E27FC236}">
                    <a16:creationId xmlns:a16="http://schemas.microsoft.com/office/drawing/2014/main" xmlns="" id="{A4AC9B98-1355-498C-A082-04391403BD33}"/>
                  </a:ext>
                </a:extLst>
              </p:cNvPr>
              <p:cNvSpPr/>
              <p:nvPr/>
            </p:nvSpPr>
            <p:spPr>
              <a:xfrm>
                <a:off x="4470362" y="1445940"/>
                <a:ext cx="3042878" cy="765245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△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tiga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ID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dan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0" name="Rectangle: Rounded Corners 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362" y="1445940"/>
                <a:ext cx="3042878" cy="765245"/>
              </a:xfrm>
              <a:prstGeom prst="round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Group 50"/>
          <p:cNvGrpSpPr/>
          <p:nvPr/>
        </p:nvGrpSpPr>
        <p:grpSpPr>
          <a:xfrm rot="10800000">
            <a:off x="3528637" y="3774420"/>
            <a:ext cx="163721" cy="162216"/>
            <a:chOff x="4542949" y="785593"/>
            <a:chExt cx="111210" cy="126977"/>
          </a:xfrm>
        </p:grpSpPr>
        <p:cxnSp>
          <p:nvCxnSpPr>
            <p:cNvPr id="53" name="Straight Connector 52"/>
            <p:cNvCxnSpPr/>
            <p:nvPr/>
          </p:nvCxnSpPr>
          <p:spPr>
            <a:xfrm rot="10800000" flipH="1" flipV="1">
              <a:off x="4542949" y="785593"/>
              <a:ext cx="1" cy="1269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 flipV="1">
              <a:off x="4598555" y="854585"/>
              <a:ext cx="0" cy="1112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3140298" y="1695717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0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/>
      <p:bldP spid="44" grpId="0" animBg="1"/>
      <p:bldP spid="45" grpId="0"/>
      <p:bldP spid="55" grpId="0"/>
      <p:bldP spid="30" grpId="0" animBg="1"/>
      <p:bldP spid="5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4457</TotalTime>
  <Words>1987</Words>
  <Application>Microsoft Office PowerPoint</Application>
  <PresentationFormat>On-screen Show (16:9)</PresentationFormat>
  <Paragraphs>361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162</cp:revision>
  <dcterms:created xsi:type="dcterms:W3CDTF">2022-01-17T01:37:52Z</dcterms:created>
  <dcterms:modified xsi:type="dcterms:W3CDTF">2022-07-15T10:21:09Z</dcterms:modified>
</cp:coreProperties>
</file>